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عنوان:علم معانی و علم بدیع 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علم معانی و علم بدیع، معرفی و انواع</a:t>
            </a:r>
            <a:endParaRPr lang="en-US" dirty="0"/>
          </a:p>
        </p:txBody>
      </p:sp>
      <p:pic>
        <p:nvPicPr>
          <p:cNvPr id="1026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5641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36445"/>
      </p:ext>
    </p:extLst>
  </p:cSld>
  <p:clrMapOvr>
    <a:masterClrMapping/>
  </p:clrMapOvr>
  <p:transition spd="slow" advTm="419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انواع علم بدیع </a:t>
            </a:r>
            <a:endParaRPr lang="en-US" dirty="0"/>
          </a:p>
        </p:txBody>
      </p:sp>
      <p:pic>
        <p:nvPicPr>
          <p:cNvPr id="2050" name="Picture 2" descr="تصریح دستیاب نہیں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47452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4554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15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MS  Semester I Persian Grammar and Rhhetoric Advance عنوان:علم معانی و علم بدیع    Instructor Dr.Anjum Tahira  </vt:lpstr>
      <vt:lpstr>علم معانی و علم بدیع، معرفی و انواع</vt:lpstr>
      <vt:lpstr>انواع علم بدیع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83</cp:revision>
  <dcterms:created xsi:type="dcterms:W3CDTF">2015-01-03T09:01:24Z</dcterms:created>
  <dcterms:modified xsi:type="dcterms:W3CDTF">2020-12-13T14:04:21Z</dcterms:modified>
</cp:coreProperties>
</file>