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صنعت تجنیس</a:t>
            </a: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صنعت تجنیس معرفی و اقسام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5641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5641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394463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smtClean="0"/>
              <a:t>تجنیس ناقص و زواید،تجنیس مضارع،تجنیس لاحق ،تجنیس مکرر،تجنیس خط</a:t>
            </a:r>
            <a:endParaRPr lang="en-US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486017"/>
      </p:ext>
    </p:extLst>
  </p:cSld>
  <p:clrMapOvr>
    <a:masterClrMapping/>
  </p:clrMapOvr>
  <p:transition spd="slow" advTm="4197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تجنیس قلب یا مقلوب۔ قلب مستوی ، قلب مجنح </a:t>
            </a:r>
            <a:endParaRPr lang="en-US" dirty="0"/>
          </a:p>
        </p:txBody>
      </p:sp>
      <p:pic>
        <p:nvPicPr>
          <p:cNvPr id="3074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3340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601642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28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MS  Semester I Persian Grammar and Rhhetoric Advance عنوان: صنعت تجنیس  Instructor Dr.Anjum Tahira  </vt:lpstr>
      <vt:lpstr>صنعت تجنیس معرفی و اقسام</vt:lpstr>
      <vt:lpstr>تجنیس ناقص و زواید،تجنیس مضارع،تجنیس لاحق ،تجنیس مکرر،تجنیس خط</vt:lpstr>
      <vt:lpstr>تجنیس قلب یا مقلوب۔ قلب مستوی ، قلب مجنح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81</cp:revision>
  <dcterms:created xsi:type="dcterms:W3CDTF">2015-01-03T09:01:24Z</dcterms:created>
  <dcterms:modified xsi:type="dcterms:W3CDTF">2020-12-13T13:42:38Z</dcterms:modified>
</cp:coreProperties>
</file>