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تلمیع و صنعت ترصیع 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تلمیع یا ملمع و صنعت ترصیع </a:t>
            </a:r>
            <a:endParaRPr lang="en-US" dirty="0"/>
          </a:p>
        </p:txBody>
      </p:sp>
      <p:pic>
        <p:nvPicPr>
          <p:cNvPr id="1026" name="Picture 2" descr="https://scontent.xx.fbcdn.net/v/t1.15752-0/p280x280/131634470_1350912721907948_6156326450999428818_n.jpg?_nc_cat=109&amp;ccb=2&amp;_nc_sid=ae9488&amp;_nc_eui2=AeGnQJdCiKxp1NplxqkUhLP5xFCLlLWNu9zEUIuUtY273BbdhF4MpXnmJKwh0OpCeCW6SYUF-8MZ0PTM3escusiQ&amp;_nc_ohc=sjrCN7yq3YEAX8GmH5F&amp;_nc_ad=z-m&amp;_nc_cid=0&amp;_nc_ht=scontent.xx&amp;tp=6&amp;oh=fd15407e832403deb2420f4f8526b720&amp;oe=5FFD73F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" y="1905000"/>
            <a:ext cx="33432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.xx.fbcdn.net/v/t1.15752-0/p280x280/130724185_296889745073609_6771812128572544580_n.jpg?_nc_cat=105&amp;ccb=2&amp;_nc_sid=ae9488&amp;_nc_eui2=AeHMrB8IjvRZgBD3GcBcXVmIV5tChWViLadXm0KFZWItpyPrigeqjjUcSRrbCe_E91xptoF4HM9BKblhI9dOY0cs&amp;_nc_ohc=vU-1of4o9ssAX9Q3xKo&amp;_nc_ad=z-m&amp;_nc_cid=0&amp;_nc_ht=scontent.xx&amp;tp=6&amp;oh=446e44ffbcd6e10efe9f23da4dd43b05&amp;oe=5FFD37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352800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201253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MS  Semester I Persian Grammar and Rhhetoric Advance عنوان: تلمیع و صنعت ترصیع    Instructor Dr.Anjum Tahira  </vt:lpstr>
      <vt:lpstr>تلمیع یا ملمع و صنعت ترصیع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83</cp:revision>
  <dcterms:created xsi:type="dcterms:W3CDTF">2015-01-03T09:01:24Z</dcterms:created>
  <dcterms:modified xsi:type="dcterms:W3CDTF">2020-12-13T14:48:32Z</dcterms:modified>
</cp:coreProperties>
</file>