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xbasanxsgabq@outlook.com" initials="s" lastIdx="3" clrIdx="0">
    <p:extLst>
      <p:ext uri="{19B8F6BF-5375-455C-9EA6-DF929625EA0E}">
        <p15:presenceInfo xmlns:p15="http://schemas.microsoft.com/office/powerpoint/2012/main" userId="589cf25aa5e652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D51F-B86B-4089-8AF8-D14427CA84AE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DBEF-2E24-4F76-8DE7-14E00ADD3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4197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A635-5983-4365-8EA6-308FAAFC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en-US" dirty="0"/>
              <a:t>MS  Semester </a:t>
            </a:r>
            <a:r>
              <a:rPr lang="en-US" dirty="0" smtClean="0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Persian Grammar and </a:t>
            </a:r>
            <a:r>
              <a:rPr lang="en-US" dirty="0" err="1" smtClean="0"/>
              <a:t>Rhhetoric</a:t>
            </a:r>
            <a:r>
              <a:rPr lang="en-US" dirty="0" smtClean="0"/>
              <a:t> Advance</a:t>
            </a:r>
            <a:br>
              <a:rPr lang="en-US" dirty="0" smtClean="0"/>
            </a:br>
            <a:r>
              <a:rPr lang="ur-PK" dirty="0" smtClean="0"/>
              <a:t>عنوان: </a:t>
            </a:r>
            <a:r>
              <a:rPr lang="ur-PK" dirty="0" smtClean="0"/>
              <a:t>مراعاۃ النظیر</a:t>
            </a: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</a:t>
            </a:r>
            <a:br>
              <a:rPr lang="en-US" dirty="0"/>
            </a:br>
            <a:r>
              <a:rPr lang="en-US" dirty="0" err="1"/>
              <a:t>Dr.Anjum</a:t>
            </a:r>
            <a:r>
              <a:rPr lang="en-US" dirty="0"/>
              <a:t> </a:t>
            </a:r>
            <a:r>
              <a:rPr lang="en-US" dirty="0" err="1"/>
              <a:t>Tahira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11659EC0-8E98-4A7A-A90E-8F9086C1A268}"/>
              </a:ext>
            </a:extLst>
          </p:cNvPr>
          <p:cNvSpPr/>
          <p:nvPr/>
        </p:nvSpPr>
        <p:spPr>
          <a:xfrm>
            <a:off x="7086600" y="1143000"/>
            <a:ext cx="1752600" cy="19812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C22F7EA3-D736-4284-8205-301E1B0CC56D}"/>
              </a:ext>
            </a:extLst>
          </p:cNvPr>
          <p:cNvSpPr/>
          <p:nvPr/>
        </p:nvSpPr>
        <p:spPr>
          <a:xfrm>
            <a:off x="5486400" y="5334000"/>
            <a:ext cx="2514600" cy="13255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31657"/>
      </p:ext>
    </p:extLst>
  </p:cSld>
  <p:clrMapOvr>
    <a:masterClrMapping/>
  </p:clrMapOvr>
  <p:transition spd="slow" advTm="4197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مراعاۃ النظیر و امثال آنھا </a:t>
            </a:r>
            <a:endParaRPr lang="en-US" dirty="0"/>
          </a:p>
        </p:txBody>
      </p:sp>
      <p:pic>
        <p:nvPicPr>
          <p:cNvPr id="1026" name="Picture 2" descr="https://scontent.xx.fbcdn.net/v/t1.15752-0/p280x280/131307572_756999198359202_5684349204226719758_n.jpg?_nc_cat=106&amp;ccb=2&amp;_nc_sid=ae9488&amp;_nc_eui2=AeFWOsp6pNxaw56lsN1wGENCqCsI8bxvR--oKwjxvG9H79NLzXpntodQb1RDY4_iTeWs-nLOzep6wK7PJaKGPl1x&amp;_nc_ohc=TaeMtbNlr9cAX_GDnt_&amp;_nc_ad=z-m&amp;_nc_cid=0&amp;_nc_ht=scontent.xx&amp;tp=6&amp;oh=0d6978ee219ea6fef8a7e5a37e231ed9&amp;oe=5FFC9DD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1"/>
            <a:ext cx="3124200" cy="429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content.xx.fbcdn.net/v/t1.15752-0/p280x280/131472163_1017291785444463_6694807638547836007_n.jpg?_nc_cat=102&amp;ccb=2&amp;_nc_sid=ae9488&amp;_nc_eui2=AeEBQj9kdx0TGDlAmfVryd79nn49MTBRLpuefj0xMFEum7mrnnBzG2fqkpfwBG_BHFKST0UFPzivgjV6oCLZ3I0P&amp;_nc_ohc=iLHcyUeO0ywAX8XTiHt&amp;_nc_ad=z-m&amp;_nc_cid=0&amp;_nc_ht=scontent.xx&amp;tp=6&amp;oh=ec1a0f9edeb2aaaf0143f864a59cb30b&amp;oe=5FFC6CB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28801"/>
            <a:ext cx="3505200" cy="429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158845"/>
      </p:ext>
    </p:extLst>
  </p:cSld>
  <p:clrMapOvr>
    <a:masterClrMapping/>
  </p:clrMapOvr>
  <p:transition spd="slow" advTm="4197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</TotalTime>
  <Words>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MS  Semester I Persian Grammar and Rhhetoric Advance عنوان: مراعاۃ النظیر   Instructor Dr.Anjum Tahira  </vt:lpstr>
      <vt:lpstr>مراعاۃ النظیر و امثال آنھا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Jaffer</dc:creator>
  <cp:lastModifiedBy>Anjum</cp:lastModifiedBy>
  <cp:revision>84</cp:revision>
  <dcterms:created xsi:type="dcterms:W3CDTF">2015-01-03T09:01:24Z</dcterms:created>
  <dcterms:modified xsi:type="dcterms:W3CDTF">2020-12-13T13:26:27Z</dcterms:modified>
</cp:coreProperties>
</file>