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305" r:id="rId2"/>
    <p:sldId id="306" r:id="rId3"/>
    <p:sldId id="307" r:id="rId4"/>
    <p:sldId id="308" r:id="rId5"/>
    <p:sldId id="309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6F4E0-F818-41AB-A453-1EDB32B37D80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DCE9F-9EF6-4604-9C40-4E06889D21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6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CB6546-9CD4-4609-A1BA-D67499DFBFB1}" type="datetimeFigureOut">
              <a:rPr lang="en-US" smtClean="0"/>
              <a:pPr/>
              <a:t>18/05/2020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87BF-6584-467D-8A2D-4C341FB14F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524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en-US" sz="4500" b="1" dirty="0" smtClean="0">
                <a:solidFill>
                  <a:srgbClr val="0070C0"/>
                </a:solidFill>
              </a:rPr>
              <a:t>Instructor: Dr. Sara Bukhari</a:t>
            </a:r>
            <a:endParaRPr lang="en-US" sz="45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30562"/>
          </a:xfrm>
        </p:spPr>
        <p:txBody>
          <a:bodyPr>
            <a:normAutofit/>
          </a:bodyPr>
          <a:lstStyle/>
          <a:p>
            <a:pPr marL="109728" algn="ctr"/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Iqbal </a:t>
            </a:r>
            <a:r>
              <a:rPr lang="en-US" dirty="0" err="1" smtClean="0">
                <a:solidFill>
                  <a:srgbClr val="0070C0"/>
                </a:solidFill>
              </a:rPr>
              <a:t>ka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Nazariya</a:t>
            </a:r>
            <a:r>
              <a:rPr lang="en-US" dirty="0" smtClean="0">
                <a:solidFill>
                  <a:srgbClr val="0070C0"/>
                </a:solidFill>
              </a:rPr>
              <a:t>  </a:t>
            </a:r>
            <a:r>
              <a:rPr lang="en-US" dirty="0" err="1" smtClean="0">
                <a:solidFill>
                  <a:srgbClr val="0070C0"/>
                </a:solidFill>
              </a:rPr>
              <a:t>Riyasat</a:t>
            </a:r>
            <a:r>
              <a:rPr lang="en-US" dirty="0" smtClean="0">
                <a:solidFill>
                  <a:srgbClr val="0070C0"/>
                </a:solidFill>
              </a:rPr>
              <a:t>-II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Session 2019-2023</a:t>
            </a:r>
            <a:br>
              <a:rPr lang="en-US" sz="36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Semester</a:t>
            </a:r>
            <a:r>
              <a:rPr lang="en-US" sz="3600" dirty="0">
                <a:solidFill>
                  <a:srgbClr val="0070C0"/>
                </a:solidFill>
              </a:rPr>
              <a:t>: 2</a:t>
            </a:r>
            <a:r>
              <a:rPr lang="en-US" sz="3600" baseline="30000" dirty="0">
                <a:solidFill>
                  <a:srgbClr val="0070C0"/>
                </a:solidFill>
              </a:rPr>
              <a:t>nd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Minor</a:t>
            </a: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dirty="0">
                <a:solidFill>
                  <a:srgbClr val="0070C0"/>
                </a:solidFill>
              </a:rPr>
              <a:t>Course Code: </a:t>
            </a:r>
            <a:r>
              <a:rPr lang="en-US" sz="3600" dirty="0" smtClean="0">
                <a:solidFill>
                  <a:srgbClr val="0070C0"/>
                </a:solidFill>
              </a:rPr>
              <a:t>104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9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1371600"/>
            <a:ext cx="57912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r-PK" sz="15000" dirty="0" smtClean="0"/>
              <a:t>وطنیت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573591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838200"/>
            <a:ext cx="739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"/>
            <a:endParaRPr lang="ur-PK" sz="4000" dirty="0"/>
          </a:p>
          <a:p>
            <a:pPr algn="ctr" rtl="1" fontAlgn="b"/>
            <a:r>
              <a:rPr lang="ur-PK" sz="4000" dirty="0"/>
              <a:t>اس دور میں ہے اور ہے جسم اور</a:t>
            </a:r>
          </a:p>
          <a:p>
            <a:pPr algn="ctr" rtl="1" fontAlgn="b"/>
            <a:r>
              <a:rPr lang="ur-PK" sz="4000" dirty="0"/>
              <a:t>ساقی نے بناکی روش لطف و ستم اور</a:t>
            </a:r>
          </a:p>
          <a:p>
            <a:pPr algn="ctr" fontAlgn="b"/>
            <a:endParaRPr lang="ur-PK" sz="4000" dirty="0"/>
          </a:p>
          <a:p>
            <a:pPr algn="ctr" rtl="1" fontAlgn="b"/>
            <a:r>
              <a:rPr lang="ur-PK" sz="4000" dirty="0"/>
              <a:t>مسلم نے بھی تعمیر کیا اپنا حرم اور</a:t>
            </a:r>
          </a:p>
          <a:p>
            <a:pPr algn="ctr" rtl="1" fontAlgn="b"/>
            <a:r>
              <a:rPr lang="ur-PK" sz="4000" dirty="0"/>
              <a:t>تہذیب کے آزرنےترشواۓصنم اور</a:t>
            </a:r>
          </a:p>
        </p:txBody>
      </p:sp>
    </p:spTree>
    <p:extLst>
      <p:ext uri="{BB962C8B-B14F-4D97-AF65-F5344CB8AC3E}">
        <p14:creationId xmlns:p14="http://schemas.microsoft.com/office/powerpoint/2010/main" val="605675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858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"/>
            <a:endParaRPr lang="en-US" sz="4000" dirty="0" smtClean="0"/>
          </a:p>
          <a:p>
            <a:pPr algn="ctr" rtl="1" fontAlgn="b"/>
            <a:r>
              <a:rPr lang="ur-PK" sz="4000" dirty="0" smtClean="0"/>
              <a:t>ان </a:t>
            </a:r>
            <a:r>
              <a:rPr lang="ur-PK" sz="4000" dirty="0"/>
              <a:t>تازہ خداؤں میں بڑا سب سےوطن </a:t>
            </a:r>
            <a:r>
              <a:rPr lang="ur-PK" sz="4000" dirty="0" smtClean="0"/>
              <a:t>ہے</a:t>
            </a:r>
            <a:endParaRPr lang="ur-PK" sz="4000" dirty="0"/>
          </a:p>
          <a:p>
            <a:pPr algn="ctr" rtl="1" fontAlgn="b"/>
            <a:r>
              <a:rPr lang="ur-PK" sz="4000" dirty="0"/>
              <a:t>جو پیرہن اس کا ہےوہ مذہب کا کفن ہے</a:t>
            </a:r>
          </a:p>
          <a:p>
            <a:pPr algn="ctr" fontAlgn="b"/>
            <a:endParaRPr lang="ur-PK" sz="4000" dirty="0"/>
          </a:p>
          <a:p>
            <a:pPr algn="ctr" rtl="1" fontAlgn="b"/>
            <a:r>
              <a:rPr lang="ur-PK" sz="4000" dirty="0"/>
              <a:t>یہ بت کہ تراشیدۂ تہذیب نوی ہے </a:t>
            </a:r>
          </a:p>
          <a:p>
            <a:pPr algn="ctr" rtl="1" fontAlgn="b"/>
            <a:r>
              <a:rPr lang="ur-PK" sz="4000" dirty="0"/>
              <a:t>غارت گر کا شانۂ دین نبوی ہے</a:t>
            </a:r>
          </a:p>
        </p:txBody>
      </p:sp>
    </p:spTree>
    <p:extLst>
      <p:ext uri="{BB962C8B-B14F-4D97-AF65-F5344CB8AC3E}">
        <p14:creationId xmlns:p14="http://schemas.microsoft.com/office/powerpoint/2010/main" val="308062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914400"/>
            <a:ext cx="769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"/>
            <a:endParaRPr lang="en-US" sz="4000" dirty="0" smtClean="0"/>
          </a:p>
          <a:p>
            <a:pPr algn="ctr" rtl="1" fontAlgn="b"/>
            <a:r>
              <a:rPr lang="ur-PK" sz="4000" dirty="0" smtClean="0"/>
              <a:t>باز </a:t>
            </a:r>
            <a:r>
              <a:rPr lang="ur-PK" sz="4000" dirty="0"/>
              <a:t>ترا توحید کی قوت سے قوی ہے</a:t>
            </a:r>
          </a:p>
          <a:p>
            <a:pPr algn="ctr" rtl="1" fontAlgn="b"/>
            <a:r>
              <a:rPr lang="ur-PK" sz="4000" dirty="0"/>
              <a:t>اسلام ترا دین ہے تو مصطفوی ہے</a:t>
            </a:r>
          </a:p>
          <a:p>
            <a:pPr algn="ctr" fontAlgn="b"/>
            <a:endParaRPr lang="ur-PK" sz="4000" dirty="0"/>
          </a:p>
          <a:p>
            <a:pPr algn="ctr" rtl="1" fontAlgn="b"/>
            <a:r>
              <a:rPr lang="ur-PK" sz="4000" dirty="0"/>
              <a:t>نظارۂ دیرینہ زمانے کو دکھا دے</a:t>
            </a:r>
          </a:p>
          <a:p>
            <a:pPr algn="ctr" rtl="1" fontAlgn="b"/>
            <a:r>
              <a:rPr lang="ur-PK" sz="4000" dirty="0"/>
              <a:t>اے مصطفوی خاک میں اس بت کو ملا دے</a:t>
            </a:r>
          </a:p>
        </p:txBody>
      </p:sp>
    </p:spTree>
    <p:extLst>
      <p:ext uri="{BB962C8B-B14F-4D97-AF65-F5344CB8AC3E}">
        <p14:creationId xmlns:p14="http://schemas.microsoft.com/office/powerpoint/2010/main" val="269590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90600"/>
            <a:ext cx="7315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fontAlgn="b"/>
            <a:endParaRPr lang="en-US" sz="4000" dirty="0" smtClean="0"/>
          </a:p>
          <a:p>
            <a:pPr algn="ctr" rtl="1" fontAlgn="b"/>
            <a:r>
              <a:rPr lang="ur-PK" sz="4000" dirty="0" smtClean="0"/>
              <a:t>ہو </a:t>
            </a:r>
            <a:r>
              <a:rPr lang="ur-PK" sz="4000" dirty="0"/>
              <a:t>قید مقامی تو نتیجہ ہے تباہی </a:t>
            </a:r>
          </a:p>
          <a:p>
            <a:pPr algn="ctr" rtl="1" fontAlgn="b"/>
            <a:r>
              <a:rPr lang="ur-PK" sz="4000" dirty="0"/>
              <a:t>رہ بحر میں آزاد وطن صورت ماہی</a:t>
            </a:r>
          </a:p>
          <a:p>
            <a:pPr algn="ctr" fontAlgn="b"/>
            <a:endParaRPr lang="ur-PK" sz="4000" dirty="0"/>
          </a:p>
          <a:p>
            <a:pPr algn="ctr" rtl="1" fontAlgn="b"/>
            <a:r>
              <a:rPr lang="ur-PK" sz="4000" dirty="0"/>
              <a:t>ہے ترکِ وطن سنت محبوب الہی</a:t>
            </a:r>
          </a:p>
          <a:p>
            <a:pPr algn="ctr" rtl="1" fontAlgn="b"/>
            <a:r>
              <a:rPr lang="ur-PK" sz="4000" dirty="0"/>
              <a:t>دے تو بھی نبوت کی صداقت پہ گواہی</a:t>
            </a:r>
          </a:p>
        </p:txBody>
      </p:sp>
    </p:spTree>
    <p:extLst>
      <p:ext uri="{BB962C8B-B14F-4D97-AF65-F5344CB8AC3E}">
        <p14:creationId xmlns:p14="http://schemas.microsoft.com/office/powerpoint/2010/main" val="2913662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641</TotalTime>
  <Words>96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Iqbal ka Nazariya  Riyasat-II Session 2019-2023 Semester: 2nd Minor Course Code: 104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exmbafal12039</dc:creator>
  <cp:lastModifiedBy>aatir</cp:lastModifiedBy>
  <cp:revision>81</cp:revision>
  <dcterms:created xsi:type="dcterms:W3CDTF">2013-04-17T15:22:06Z</dcterms:created>
  <dcterms:modified xsi:type="dcterms:W3CDTF">2020-05-18T07:06:17Z</dcterms:modified>
</cp:coreProperties>
</file>