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305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Iqbal </a:t>
            </a:r>
            <a:r>
              <a:rPr lang="en-US" dirty="0" err="1" smtClean="0">
                <a:solidFill>
                  <a:srgbClr val="0070C0"/>
                </a:solidFill>
              </a:rPr>
              <a:t>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Nazariya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Riyasat</a:t>
            </a:r>
            <a:r>
              <a:rPr lang="en-US" dirty="0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Minor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104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524000"/>
            <a:ext cx="67817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15000" dirty="0">
                <a:solidFill>
                  <a:schemeClr val="accent1"/>
                </a:solidFill>
              </a:rPr>
              <a:t>ترانہ ملی </a:t>
            </a:r>
            <a:endParaRPr lang="en-US" sz="15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1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endParaRPr lang="en-US" sz="4000" dirty="0" smtClean="0">
              <a:solidFill>
                <a:schemeClr val="accent4"/>
              </a:solidFill>
            </a:endParaRPr>
          </a:p>
          <a:p>
            <a:pPr algn="ctr" rtl="1" fontAlgn="b"/>
            <a:r>
              <a:rPr lang="ur-PK" sz="4000" dirty="0" smtClean="0">
                <a:solidFill>
                  <a:schemeClr val="accent4"/>
                </a:solidFill>
              </a:rPr>
              <a:t>اے </a:t>
            </a:r>
            <a:r>
              <a:rPr lang="ur-PK" sz="4000" dirty="0">
                <a:solidFill>
                  <a:schemeClr val="accent4"/>
                </a:solidFill>
              </a:rPr>
              <a:t>گلستان اندلس! وہ دن ہیں یاد تجھ کو</a:t>
            </a:r>
          </a:p>
          <a:p>
            <a:pPr algn="ctr" rtl="1" fontAlgn="b"/>
            <a:r>
              <a:rPr lang="ur-PK" sz="4000" dirty="0">
                <a:solidFill>
                  <a:schemeClr val="accent4"/>
                </a:solidFill>
              </a:rPr>
              <a:t>تھا تیری ڈالیوں پر جب آشیاں ہمارا</a:t>
            </a:r>
          </a:p>
          <a:p>
            <a:pPr algn="ctr" rtl="1" fontAlgn="b"/>
            <a:r>
              <a:rPr lang="ur-PK" sz="4000" dirty="0">
                <a:solidFill>
                  <a:schemeClr val="accent4"/>
                </a:solidFill>
              </a:rPr>
              <a:t/>
            </a:r>
            <a:br>
              <a:rPr lang="ur-PK" sz="4000" dirty="0">
                <a:solidFill>
                  <a:schemeClr val="accent4"/>
                </a:solidFill>
              </a:rPr>
            </a:br>
            <a:endParaRPr lang="ur-PK" sz="4000" dirty="0">
              <a:solidFill>
                <a:schemeClr val="accent4"/>
              </a:solidFill>
            </a:endParaRPr>
          </a:p>
          <a:p>
            <a:pPr algn="ctr" rtl="1" fontAlgn="b"/>
            <a:r>
              <a:rPr lang="ur-PK" sz="4000" dirty="0">
                <a:solidFill>
                  <a:schemeClr val="accent4"/>
                </a:solidFill>
              </a:rPr>
              <a:t>اے موج دجلہ! تو بھی پہچانتی ہے ہم کو</a:t>
            </a:r>
          </a:p>
          <a:p>
            <a:pPr algn="ctr" rtl="1" fontAlgn="b"/>
            <a:r>
              <a:rPr lang="ur-PK" sz="4000" dirty="0">
                <a:solidFill>
                  <a:schemeClr val="accent4"/>
                </a:solidFill>
              </a:rPr>
              <a:t>اب تک ہے تیرا دریا افسانہ خواں ہمارا</a:t>
            </a:r>
          </a:p>
        </p:txBody>
      </p:sp>
    </p:spTree>
    <p:extLst>
      <p:ext uri="{BB962C8B-B14F-4D97-AF65-F5344CB8AC3E}">
        <p14:creationId xmlns:p14="http://schemas.microsoft.com/office/powerpoint/2010/main" val="256380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77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endParaRPr lang="en-US" sz="3600" dirty="0" smtClean="0">
              <a:solidFill>
                <a:schemeClr val="accent4"/>
              </a:solidFill>
            </a:endParaRPr>
          </a:p>
          <a:p>
            <a:pPr algn="ctr" rtl="1" fontAlgn="b"/>
            <a:r>
              <a:rPr lang="ur-PK" sz="3600" dirty="0" smtClean="0">
                <a:solidFill>
                  <a:schemeClr val="accent4"/>
                </a:solidFill>
              </a:rPr>
              <a:t>اے </a:t>
            </a:r>
            <a:r>
              <a:rPr lang="ur-PK" sz="3600" dirty="0">
                <a:solidFill>
                  <a:schemeClr val="accent4"/>
                </a:solidFill>
              </a:rPr>
              <a:t>ارض پاک! تیری حرمت پہ کٹ پڑے ہم</a:t>
            </a:r>
          </a:p>
          <a:p>
            <a:pPr algn="ctr" rtl="1" fontAlgn="b"/>
            <a:r>
              <a:rPr lang="ur-PK" sz="3600" dirty="0">
                <a:solidFill>
                  <a:schemeClr val="accent4"/>
                </a:solidFill>
              </a:rPr>
              <a:t>ہے خوں تری رگوں میں اب تک رواں ہمارا </a:t>
            </a:r>
          </a:p>
          <a:p>
            <a:pPr algn="ctr" rtl="1" fontAlgn="b"/>
            <a:r>
              <a:rPr lang="ur-PK" sz="3600" dirty="0">
                <a:solidFill>
                  <a:schemeClr val="accent4"/>
                </a:solidFill>
              </a:rPr>
              <a:t/>
            </a:r>
            <a:br>
              <a:rPr lang="ur-PK" sz="3600" dirty="0">
                <a:solidFill>
                  <a:schemeClr val="accent4"/>
                </a:solidFill>
              </a:rPr>
            </a:br>
            <a:endParaRPr lang="ur-PK" sz="3600" dirty="0">
              <a:solidFill>
                <a:schemeClr val="accent4"/>
              </a:solidFill>
            </a:endParaRPr>
          </a:p>
          <a:p>
            <a:pPr algn="ctr" rtl="1" fontAlgn="b"/>
            <a:r>
              <a:rPr lang="ur-PK" sz="3600" dirty="0">
                <a:solidFill>
                  <a:schemeClr val="accent4"/>
                </a:solidFill>
              </a:rPr>
              <a:t>سالار کارواں ہے میرِ حجاز اپنا </a:t>
            </a:r>
          </a:p>
          <a:p>
            <a:pPr algn="ctr" rtl="1" fontAlgn="b"/>
            <a:r>
              <a:rPr lang="ur-PK" sz="3600" dirty="0">
                <a:solidFill>
                  <a:schemeClr val="accent4"/>
                </a:solidFill>
              </a:rPr>
              <a:t>اس نام سے ہے باقی آرام جاں ہمارا </a:t>
            </a:r>
          </a:p>
        </p:txBody>
      </p:sp>
    </p:spTree>
    <p:extLst>
      <p:ext uri="{BB962C8B-B14F-4D97-AF65-F5344CB8AC3E}">
        <p14:creationId xmlns:p14="http://schemas.microsoft.com/office/powerpoint/2010/main" val="248431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43001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endParaRPr lang="en-US" sz="4800" dirty="0" smtClean="0">
              <a:solidFill>
                <a:schemeClr val="accent4"/>
              </a:solidFill>
            </a:endParaRPr>
          </a:p>
          <a:p>
            <a:pPr algn="ctr" rtl="1" fontAlgn="b"/>
            <a:endParaRPr lang="en-US" sz="4800" dirty="0">
              <a:solidFill>
                <a:schemeClr val="accent4"/>
              </a:solidFill>
            </a:endParaRPr>
          </a:p>
          <a:p>
            <a:pPr algn="ctr" rtl="1" fontAlgn="b"/>
            <a:r>
              <a:rPr lang="ur-PK" sz="4800" dirty="0" smtClean="0">
                <a:solidFill>
                  <a:schemeClr val="accent4"/>
                </a:solidFill>
              </a:rPr>
              <a:t>اقبال </a:t>
            </a:r>
            <a:r>
              <a:rPr lang="ur-PK" sz="4800" dirty="0">
                <a:solidFill>
                  <a:schemeClr val="accent4"/>
                </a:solidFill>
              </a:rPr>
              <a:t>کا ترانہ بانگ درا ہے گویا </a:t>
            </a:r>
          </a:p>
          <a:p>
            <a:pPr algn="ctr" rtl="1" fontAlgn="b"/>
            <a:r>
              <a:rPr lang="ur-PK" sz="4800" dirty="0">
                <a:solidFill>
                  <a:schemeClr val="accent4"/>
                </a:solidFill>
              </a:rPr>
              <a:t>ہوتا ہے جا وہ پیما پھر کارواں ہمارا</a:t>
            </a:r>
          </a:p>
        </p:txBody>
      </p:sp>
    </p:spTree>
    <p:extLst>
      <p:ext uri="{BB962C8B-B14F-4D97-AF65-F5344CB8AC3E}">
        <p14:creationId xmlns:p14="http://schemas.microsoft.com/office/powerpoint/2010/main" val="3247517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647</TotalTime>
  <Words>51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Iqbal ka Nazariya  Riyasat-II Session 2019-2023 Semester: 2nd Minor Course Code: 104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83</cp:revision>
  <dcterms:created xsi:type="dcterms:W3CDTF">2013-04-17T15:22:06Z</dcterms:created>
  <dcterms:modified xsi:type="dcterms:W3CDTF">2020-05-18T07:15:04Z</dcterms:modified>
</cp:coreProperties>
</file>