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305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0"/>
            <a:ext cx="67817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5000" dirty="0">
                <a:solidFill>
                  <a:schemeClr val="accent1"/>
                </a:solidFill>
              </a:rPr>
              <a:t>ترانہ ملی </a:t>
            </a:r>
            <a:endParaRPr lang="en-US" sz="1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1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r>
              <a:rPr lang="ur-PK" sz="4400" dirty="0">
                <a:solidFill>
                  <a:srgbClr val="0070C0"/>
                </a:solidFill>
              </a:rPr>
              <a:t>چین و عرب ہمارا ہندوستان ہمارا</a:t>
            </a:r>
          </a:p>
          <a:p>
            <a:pPr algn="ctr" rtl="1" fontAlgn="b"/>
            <a:r>
              <a:rPr lang="ur-PK" sz="4400" dirty="0">
                <a:solidFill>
                  <a:srgbClr val="0070C0"/>
                </a:solidFill>
              </a:rPr>
              <a:t>مسلم ہیں ہم وطن ہے سارا جہاں ہمارا</a:t>
            </a:r>
          </a:p>
          <a:p>
            <a:pPr algn="ctr" rtl="1" fontAlgn="b"/>
            <a:r>
              <a:rPr lang="ur-PK" sz="4400" dirty="0">
                <a:solidFill>
                  <a:srgbClr val="0070C0"/>
                </a:solidFill>
              </a:rPr>
              <a:t/>
            </a:r>
            <a:br>
              <a:rPr lang="ur-PK" sz="4400" dirty="0">
                <a:solidFill>
                  <a:srgbClr val="0070C0"/>
                </a:solidFill>
              </a:rPr>
            </a:br>
            <a:endParaRPr lang="ur-PK" sz="4400" dirty="0">
              <a:solidFill>
                <a:srgbClr val="0070C0"/>
              </a:solidFill>
            </a:endParaRPr>
          </a:p>
          <a:p>
            <a:pPr algn="ctr" rtl="1" fontAlgn="b"/>
            <a:r>
              <a:rPr lang="ur-PK" sz="4400" dirty="0">
                <a:solidFill>
                  <a:srgbClr val="0070C0"/>
                </a:solidFill>
              </a:rPr>
              <a:t>توحید کی امانت سینوں میں ہے ہمارے </a:t>
            </a:r>
          </a:p>
          <a:p>
            <a:pPr algn="ctr" rtl="1" fontAlgn="b"/>
            <a:r>
              <a:rPr lang="ur-PK" sz="4400" dirty="0">
                <a:solidFill>
                  <a:srgbClr val="0070C0"/>
                </a:solidFill>
              </a:rPr>
              <a:t>آساں نہیں مٹانا نام و نشان ہمارا</a:t>
            </a:r>
          </a:p>
        </p:txBody>
      </p:sp>
    </p:spTree>
    <p:extLst>
      <p:ext uri="{BB962C8B-B14F-4D97-AF65-F5344CB8AC3E}">
        <p14:creationId xmlns:p14="http://schemas.microsoft.com/office/powerpoint/2010/main" val="56834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3600" dirty="0" smtClean="0">
              <a:solidFill>
                <a:srgbClr val="0070C0"/>
              </a:solidFill>
            </a:endParaRPr>
          </a:p>
          <a:p>
            <a:pPr algn="ctr" rtl="1" fontAlgn="b"/>
            <a:r>
              <a:rPr lang="ur-PK" sz="3600" dirty="0" smtClean="0">
                <a:solidFill>
                  <a:srgbClr val="0070C0"/>
                </a:solidFill>
              </a:rPr>
              <a:t>دنیا </a:t>
            </a:r>
            <a:r>
              <a:rPr lang="ur-PK" sz="3600" dirty="0">
                <a:solidFill>
                  <a:srgbClr val="0070C0"/>
                </a:solidFill>
              </a:rPr>
              <a:t>کے بت کدوں میں پہلا وہ گھر خدا کا</a:t>
            </a:r>
          </a:p>
          <a:p>
            <a:pPr algn="ctr" rtl="1" fontAlgn="b"/>
            <a:r>
              <a:rPr lang="ur-PK" sz="3600" dirty="0">
                <a:solidFill>
                  <a:srgbClr val="0070C0"/>
                </a:solidFill>
              </a:rPr>
              <a:t> ہم اس کے پاسباں ہیں وہ پاسباں ہمارا</a:t>
            </a:r>
          </a:p>
          <a:p>
            <a:pPr algn="ctr" rtl="1" fontAlgn="b"/>
            <a:r>
              <a:rPr lang="ur-PK" sz="3600" dirty="0">
                <a:solidFill>
                  <a:srgbClr val="0070C0"/>
                </a:solidFill>
              </a:rPr>
              <a:t/>
            </a:r>
            <a:br>
              <a:rPr lang="ur-PK" sz="3600" dirty="0">
                <a:solidFill>
                  <a:srgbClr val="0070C0"/>
                </a:solidFill>
              </a:rPr>
            </a:br>
            <a:endParaRPr lang="ur-PK" sz="3600" dirty="0">
              <a:solidFill>
                <a:srgbClr val="0070C0"/>
              </a:solidFill>
            </a:endParaRPr>
          </a:p>
          <a:p>
            <a:pPr algn="ctr" rtl="1" fontAlgn="b"/>
            <a:r>
              <a:rPr lang="ur-PK" sz="3600" dirty="0">
                <a:solidFill>
                  <a:srgbClr val="0070C0"/>
                </a:solidFill>
              </a:rPr>
              <a:t>تیغوں کے ساۓ میں ہم پل کر جواں ہوۓ ہیں</a:t>
            </a:r>
          </a:p>
          <a:p>
            <a:pPr algn="ctr" rtl="1" fontAlgn="b"/>
            <a:r>
              <a:rPr lang="ur-PK" sz="3600" dirty="0">
                <a:solidFill>
                  <a:srgbClr val="0070C0"/>
                </a:solidFill>
              </a:rPr>
              <a:t>خنجر ہلال کا ہے قومی نشاں ہمارا</a:t>
            </a:r>
          </a:p>
        </p:txBody>
      </p:sp>
    </p:spTree>
    <p:extLst>
      <p:ext uri="{BB962C8B-B14F-4D97-AF65-F5344CB8AC3E}">
        <p14:creationId xmlns:p14="http://schemas.microsoft.com/office/powerpoint/2010/main" val="138220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r>
              <a:rPr lang="ur-PK" sz="4000" dirty="0">
                <a:solidFill>
                  <a:srgbClr val="0070C0"/>
                </a:solidFill>
              </a:rPr>
              <a:t>مغرب کی وادیوں میں گونجی اذان ہماری </a:t>
            </a:r>
          </a:p>
          <a:p>
            <a:pPr algn="ctr" rtl="1" fontAlgn="b"/>
            <a:r>
              <a:rPr lang="ur-PK" sz="4000" dirty="0">
                <a:solidFill>
                  <a:srgbClr val="0070C0"/>
                </a:solidFill>
              </a:rPr>
              <a:t>تھمتانہ تھا کسی سے سیل رواں ہمارا</a:t>
            </a:r>
          </a:p>
          <a:p>
            <a:pPr algn="ctr" rtl="1" fontAlgn="b"/>
            <a:r>
              <a:rPr lang="ur-PK" sz="4000" dirty="0">
                <a:solidFill>
                  <a:srgbClr val="0070C0"/>
                </a:solidFill>
              </a:rPr>
              <a:t/>
            </a:r>
            <a:br>
              <a:rPr lang="ur-PK" sz="4000" dirty="0">
                <a:solidFill>
                  <a:srgbClr val="0070C0"/>
                </a:solidFill>
              </a:rPr>
            </a:br>
            <a:endParaRPr lang="ur-PK" sz="4000" dirty="0">
              <a:solidFill>
                <a:srgbClr val="0070C0"/>
              </a:solidFill>
            </a:endParaRPr>
          </a:p>
          <a:p>
            <a:pPr algn="ctr" rtl="1" fontAlgn="b"/>
            <a:r>
              <a:rPr lang="ur-PK" sz="4000" dirty="0">
                <a:solidFill>
                  <a:srgbClr val="0070C0"/>
                </a:solidFill>
              </a:rPr>
              <a:t>باطل سے ڈرنے والے اے آسمان نہیں ہم </a:t>
            </a:r>
          </a:p>
          <a:p>
            <a:pPr algn="ctr" rtl="1" fontAlgn="b"/>
            <a:r>
              <a:rPr lang="ur-PK" sz="4000" dirty="0">
                <a:solidFill>
                  <a:srgbClr val="0070C0"/>
                </a:solidFill>
              </a:rPr>
              <a:t>سو بار کر چکا ہے تو امتحان ہمارا</a:t>
            </a:r>
          </a:p>
        </p:txBody>
      </p:sp>
    </p:spTree>
    <p:extLst>
      <p:ext uri="{BB962C8B-B14F-4D97-AF65-F5344CB8AC3E}">
        <p14:creationId xmlns:p14="http://schemas.microsoft.com/office/powerpoint/2010/main" val="1696896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645</TotalTime>
  <Words>39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Iqbal ka Nazariya  Riyasat-II Session 2019-2023 Semester: 2nd Minor Course Code: 104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82</cp:revision>
  <dcterms:created xsi:type="dcterms:W3CDTF">2013-04-17T15:22:06Z</dcterms:created>
  <dcterms:modified xsi:type="dcterms:W3CDTF">2020-05-18T07:11:57Z</dcterms:modified>
</cp:coreProperties>
</file>