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5" r:id="rId2"/>
    <p:sldId id="306" r:id="rId3"/>
    <p:sldId id="309" r:id="rId4"/>
    <p:sldId id="310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9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1676400"/>
            <a:ext cx="693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9600" b="1" dirty="0">
                <a:solidFill>
                  <a:schemeClr val="accent4"/>
                </a:solidFill>
              </a:rPr>
              <a:t>مدنیت اسلام</a:t>
            </a:r>
            <a:endParaRPr lang="en-US" sz="9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7924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5400" b="1" dirty="0" smtClean="0">
                <a:solidFill>
                  <a:schemeClr val="accent4"/>
                </a:solidFill>
              </a:rPr>
              <a:t>نمونہ ھائ شعر اقبال برای تمرین</a:t>
            </a:r>
          </a:p>
          <a:p>
            <a:pPr algn="ctr"/>
            <a:endParaRPr lang="ur-PK" sz="5400" b="1" dirty="0"/>
          </a:p>
          <a:p>
            <a:pPr algn="ctr"/>
            <a:endParaRPr lang="ur-PK" sz="5400" b="1" dirty="0" smtClean="0"/>
          </a:p>
          <a:p>
            <a:pPr algn="ctr"/>
            <a:endParaRPr lang="ur-PK" sz="5400" b="1" dirty="0"/>
          </a:p>
          <a:p>
            <a:pPr algn="ctr"/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08627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447800"/>
            <a:ext cx="7315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r>
              <a:rPr lang="ur-PK" sz="3200" b="1" dirty="0">
                <a:solidFill>
                  <a:schemeClr val="accent4"/>
                </a:solidFill>
              </a:rPr>
              <a:t>بتاؤں تجھ کو مسلاماں کی زندگی کیا ہے</a:t>
            </a:r>
          </a:p>
          <a:p>
            <a:pPr algn="ctr" rtl="1" fontAlgn="b"/>
            <a:r>
              <a:rPr lang="ur-PK" sz="3200" b="1" dirty="0">
                <a:solidFill>
                  <a:schemeClr val="accent4"/>
                </a:solidFill>
              </a:rPr>
              <a:t>یہ ہے نہایت اندیشہ و کمال جنوں</a:t>
            </a:r>
          </a:p>
          <a:p>
            <a:pPr algn="ctr" rtl="1" fontAlgn="b"/>
            <a:endParaRPr lang="en-US" sz="3200" b="1" dirty="0" smtClean="0">
              <a:solidFill>
                <a:schemeClr val="accent4"/>
              </a:solidFill>
            </a:endParaRPr>
          </a:p>
          <a:p>
            <a:pPr algn="ctr" rtl="1" fontAlgn="b"/>
            <a:endParaRPr lang="en-US" sz="3200" b="1" dirty="0" smtClean="0">
              <a:solidFill>
                <a:schemeClr val="accent4"/>
              </a:solidFill>
            </a:endParaRPr>
          </a:p>
          <a:p>
            <a:pPr algn="ctr" rtl="1" fontAlgn="b"/>
            <a:r>
              <a:rPr lang="ur-PK" sz="3200" b="1" dirty="0">
                <a:solidFill>
                  <a:schemeClr val="accent4"/>
                </a:solidFill>
              </a:rPr>
              <a:t> </a:t>
            </a:r>
          </a:p>
          <a:p>
            <a:pPr algn="ctr" rtl="1" fontAlgn="b"/>
            <a:r>
              <a:rPr lang="ur-PK" sz="3200" b="1" dirty="0">
                <a:solidFill>
                  <a:schemeClr val="accent4"/>
                </a:solidFill>
              </a:rPr>
              <a:t>طلوع ہے صفت آفتاب اس کا غروب </a:t>
            </a:r>
          </a:p>
          <a:p>
            <a:pPr algn="ctr" rtl="1" fontAlgn="b"/>
            <a:r>
              <a:rPr lang="ur-PK" sz="3200" b="1" dirty="0">
                <a:solidFill>
                  <a:schemeClr val="accent4"/>
                </a:solidFill>
              </a:rPr>
              <a:t>یگانہ اور مثال زمانہ گونا گوں</a:t>
            </a:r>
          </a:p>
        </p:txBody>
      </p:sp>
    </p:spTree>
    <p:extLst>
      <p:ext uri="{BB962C8B-B14F-4D97-AF65-F5344CB8AC3E}">
        <p14:creationId xmlns:p14="http://schemas.microsoft.com/office/powerpoint/2010/main" val="324496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371600"/>
            <a:ext cx="81534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r>
              <a:rPr lang="ur-PK" sz="3600" b="1" dirty="0">
                <a:solidFill>
                  <a:schemeClr val="accent4"/>
                </a:solidFill>
              </a:rPr>
              <a:t> نہ اس میں عصر رواں کی حیا سے بیزاری </a:t>
            </a:r>
          </a:p>
          <a:p>
            <a:pPr algn="ctr" rtl="1" fontAlgn="b"/>
            <a:r>
              <a:rPr lang="ur-PK" sz="3600" b="1" dirty="0">
                <a:solidFill>
                  <a:schemeClr val="accent4"/>
                </a:solidFill>
              </a:rPr>
              <a:t>نہ اس عہد کہن کے فسانہ ہ افسوں </a:t>
            </a:r>
          </a:p>
          <a:p>
            <a:pPr algn="ctr" fontAlgn="b"/>
            <a:r>
              <a:rPr lang="ur-PK" sz="2200" b="1" dirty="0">
                <a:solidFill>
                  <a:schemeClr val="accent4"/>
                </a:solidFill>
              </a:rPr>
              <a:t/>
            </a:r>
            <a:br>
              <a:rPr lang="ur-PK" sz="2200" b="1" dirty="0">
                <a:solidFill>
                  <a:schemeClr val="accent4"/>
                </a:solidFill>
              </a:rPr>
            </a:br>
            <a:endParaRPr lang="en-US" sz="2200" b="1" dirty="0" smtClean="0">
              <a:solidFill>
                <a:schemeClr val="accent4"/>
              </a:solidFill>
            </a:endParaRPr>
          </a:p>
          <a:p>
            <a:pPr algn="ctr" fontAlgn="b"/>
            <a:endParaRPr lang="en-US" sz="2200" b="1" dirty="0">
              <a:solidFill>
                <a:schemeClr val="accent4"/>
              </a:solidFill>
            </a:endParaRPr>
          </a:p>
          <a:p>
            <a:pPr algn="ctr" fontAlgn="b"/>
            <a:endParaRPr lang="ur-PK" sz="2200" b="1" dirty="0">
              <a:solidFill>
                <a:schemeClr val="accent4"/>
              </a:solidFill>
            </a:endParaRPr>
          </a:p>
          <a:p>
            <a:pPr algn="ctr" rtl="1" fontAlgn="b"/>
            <a:r>
              <a:rPr lang="ur-PK" sz="2200" b="1" dirty="0">
                <a:solidFill>
                  <a:schemeClr val="accent4"/>
                </a:solidFill>
              </a:rPr>
              <a:t> </a:t>
            </a:r>
            <a:r>
              <a:rPr lang="ur-PK" sz="3600" b="1" dirty="0">
                <a:solidFill>
                  <a:schemeClr val="accent4"/>
                </a:solidFill>
              </a:rPr>
              <a:t>حقائق ابدي پر اساس ہے اس کی</a:t>
            </a:r>
          </a:p>
          <a:p>
            <a:pPr algn="ctr" rtl="1" fontAlgn="b"/>
            <a:r>
              <a:rPr lang="ur-PK" sz="3600" b="1" dirty="0">
                <a:solidFill>
                  <a:schemeClr val="accent4"/>
                </a:solidFill>
              </a:rPr>
              <a:t>یہ زندگی ہے نہیں ہے طلسم افلاطوں</a:t>
            </a:r>
          </a:p>
        </p:txBody>
      </p:sp>
    </p:spTree>
    <p:extLst>
      <p:ext uri="{BB962C8B-B14F-4D97-AF65-F5344CB8AC3E}">
        <p14:creationId xmlns:p14="http://schemas.microsoft.com/office/powerpoint/2010/main" val="59506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r>
              <a:rPr lang="ur-PK" sz="3600" b="1" dirty="0">
                <a:solidFill>
                  <a:schemeClr val="accent4"/>
                </a:solidFill>
              </a:rPr>
              <a:t>عناصر اس کے ہیں روح القدس کا ذوق جمال</a:t>
            </a:r>
          </a:p>
          <a:p>
            <a:pPr algn="ctr" rtl="1" fontAlgn="b"/>
            <a:r>
              <a:rPr lang="ur-PK" sz="3600" b="1" dirty="0">
                <a:solidFill>
                  <a:schemeClr val="accent4"/>
                </a:solidFill>
              </a:rPr>
              <a:t>عجم کا حسن طبیعت عرب کا سوز دروں</a:t>
            </a:r>
          </a:p>
        </p:txBody>
      </p:sp>
    </p:spTree>
    <p:extLst>
      <p:ext uri="{BB962C8B-B14F-4D97-AF65-F5344CB8AC3E}">
        <p14:creationId xmlns:p14="http://schemas.microsoft.com/office/powerpoint/2010/main" val="823370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665</TotalTime>
  <Words>46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Iqbal ka Nazariya  Riyasat-II Session 2019-2023 Semester: 2nd Minor Course Code: 104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85</cp:revision>
  <dcterms:created xsi:type="dcterms:W3CDTF">2013-04-17T15:22:06Z</dcterms:created>
  <dcterms:modified xsi:type="dcterms:W3CDTF">2020-05-18T11:35:38Z</dcterms:modified>
</cp:coreProperties>
</file>