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5" r:id="rId2"/>
    <p:sldId id="306" r:id="rId3"/>
    <p:sldId id="271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17/05/2020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DCE9F-9EF6-4604-9C40-4E06889D21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5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17/05/2020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906962"/>
          </a:xfrm>
        </p:spPr>
        <p:txBody>
          <a:bodyPr>
            <a:noAutofit/>
          </a:bodyPr>
          <a:lstStyle/>
          <a:p>
            <a:pPr marL="109728" algn="ctr"/>
            <a:r>
              <a:rPr lang="ur-PK" sz="4400" dirty="0">
                <a:effectLst/>
              </a:rPr>
              <a:t>در شرح اسرار اسمای علی مرتضی</a:t>
            </a:r>
            <a:r>
              <a:rPr lang="en-US" sz="4400" dirty="0">
                <a:effectLst/>
              </a:rPr>
              <a:t/>
            </a:r>
            <a:br>
              <a:rPr lang="en-US" sz="4400" dirty="0">
                <a:effectLst/>
              </a:rPr>
            </a:br>
            <a:r>
              <a:rPr lang="ur-PK" sz="4400" dirty="0" smtClean="0">
                <a:effectLst/>
              </a:rPr>
              <a:t/>
            </a:r>
            <a:br>
              <a:rPr lang="ur-PK" sz="4400" dirty="0" smtClean="0">
                <a:effectLst/>
              </a:rPr>
            </a:br>
            <a:r>
              <a:rPr lang="ur-PK" sz="3200" dirty="0" smtClean="0">
                <a:effectLst/>
              </a:rPr>
              <a:t>حضرت </a:t>
            </a:r>
            <a:r>
              <a:rPr lang="ur-PK" sz="3200" dirty="0">
                <a:effectLst/>
              </a:rPr>
              <a:t>علی کے ناموں کے بھیدوں کے بارے میں شرح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67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6000" dirty="0"/>
              <a:t>فکر گردوں رس زمیں پیما ازو</a:t>
            </a:r>
          </a:p>
          <a:p>
            <a:pPr marL="109728" indent="0" algn="ctr">
              <a:buNone/>
            </a:pPr>
            <a:r>
              <a:rPr lang="ur-PK" sz="6600" dirty="0"/>
              <a:t>چشم کور و گوش ناشنوا ازو </a:t>
            </a:r>
            <a:endParaRPr lang="ur-PK" sz="2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r>
              <a:rPr lang="ur-PK" sz="3600" dirty="0"/>
              <a:t>ھماری آسمان تک رسائی حاصل کرنے والی عقل </a:t>
            </a:r>
            <a:r>
              <a:rPr lang="en-US" sz="3600" dirty="0" smtClean="0"/>
              <a:t> </a:t>
            </a:r>
            <a:r>
              <a:rPr lang="ur-PK" sz="3600" dirty="0" smtClean="0"/>
              <a:t>اسکی </a:t>
            </a:r>
            <a:r>
              <a:rPr lang="ur-PK" sz="3600" dirty="0"/>
              <a:t>وجہ سے زمین پیمائی کرتی ھے۔</a:t>
            </a:r>
          </a:p>
          <a:p>
            <a:pPr marL="109728" indent="0" algn="r">
              <a:buNone/>
            </a:pPr>
            <a:r>
              <a:rPr lang="ur-PK" sz="3600" dirty="0"/>
              <a:t>اس کی آنکھیں اندھی اور کان بھرے ھو جاتے ھیں</a:t>
            </a:r>
            <a:r>
              <a:rPr lang="ur-PK" sz="2400" dirty="0"/>
              <a:t>۔</a:t>
            </a:r>
            <a:endParaRPr lang="ur-PK" sz="2400" dirty="0" smtClean="0"/>
          </a:p>
          <a:p>
            <a:pPr marL="109728" indent="0" algn="r">
              <a:buNone/>
            </a:pPr>
            <a:endParaRPr lang="ur-P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r-PK" sz="5400" dirty="0"/>
              <a:t>از حوس تیغ دورو دارد بدست</a:t>
            </a:r>
          </a:p>
          <a:p>
            <a:pPr marL="109728" indent="0" algn="ctr">
              <a:buNone/>
            </a:pPr>
            <a:r>
              <a:rPr lang="ur-PK" sz="5400" dirty="0"/>
              <a:t>رھرواں را دل بریں رھزن </a:t>
            </a:r>
            <a:r>
              <a:rPr lang="ur-PK" sz="5400" dirty="0" smtClean="0"/>
              <a:t>شکست</a:t>
            </a:r>
            <a:endParaRPr lang="en-US" sz="5400" dirty="0" smtClean="0"/>
          </a:p>
          <a:p>
            <a:pPr marL="109728" indent="0" algn="r">
              <a:buNone/>
            </a:pPr>
            <a:r>
              <a:rPr lang="ur-PK" sz="4800" dirty="0" smtClean="0"/>
              <a:t>ترجمہ:</a:t>
            </a:r>
          </a:p>
          <a:p>
            <a:pPr marL="109728" indent="0" algn="r">
              <a:buNone/>
            </a:pPr>
            <a:r>
              <a:rPr lang="ur-PK" sz="4000" dirty="0"/>
              <a:t>یہ ھوس کے فکر کی بنا پر اپنے ھاتھ میں دو دھاری تلوار رکھتا ھے۔ اس کی وجہ سے راہ راوں کے دل ٹکرے ٹکرے ھو جاتے </a:t>
            </a:r>
            <a:r>
              <a:rPr lang="ur-PK" sz="4000" dirty="0" smtClean="0"/>
              <a:t>ھیں۔                                              </a:t>
            </a:r>
          </a:p>
          <a:p>
            <a:pPr marL="109728" indent="0" algn="just">
              <a:buNone/>
            </a:pPr>
            <a:endParaRPr lang="ur-PK" sz="2400" dirty="0"/>
          </a:p>
          <a:p>
            <a:pPr marL="109728" indent="0" algn="just">
              <a:buNone/>
            </a:pPr>
            <a:endParaRPr lang="ur-PK" sz="2400" dirty="0"/>
          </a:p>
        </p:txBody>
      </p:sp>
    </p:spTree>
    <p:extLst>
      <p:ext uri="{BB962C8B-B14F-4D97-AF65-F5344CB8AC3E}">
        <p14:creationId xmlns:p14="http://schemas.microsoft.com/office/powerpoint/2010/main" val="2155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550091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endParaRPr lang="ur-PK" sz="2400" dirty="0"/>
          </a:p>
          <a:p>
            <a:pPr marL="109728" indent="0" algn="ctr">
              <a:buNone/>
            </a:pPr>
            <a:r>
              <a:rPr lang="ur-PK" sz="5400" dirty="0"/>
              <a:t>شیر حق این خاک را تسخیر کرد</a:t>
            </a:r>
          </a:p>
          <a:p>
            <a:pPr marL="109728" indent="0" algn="ctr">
              <a:buNone/>
            </a:pPr>
            <a:r>
              <a:rPr lang="ur-PK" sz="5400" dirty="0"/>
              <a:t>این گل تاریک را اکسیر </a:t>
            </a:r>
            <a:r>
              <a:rPr lang="ur-PK" sz="5400" dirty="0" smtClean="0"/>
              <a:t>کرد</a:t>
            </a:r>
            <a:endParaRPr lang="en-US" sz="5400" dirty="0" smtClean="0"/>
          </a:p>
          <a:p>
            <a:pPr marL="109728" indent="0" algn="r">
              <a:buNone/>
            </a:pPr>
            <a:r>
              <a:rPr lang="ur-PK" sz="5400" dirty="0" smtClean="0"/>
              <a:t>ترجمہ</a:t>
            </a:r>
            <a:r>
              <a:rPr lang="ur-PK" sz="5400" dirty="0" smtClean="0"/>
              <a:t>:</a:t>
            </a:r>
            <a:endParaRPr lang="en-US" sz="5400" dirty="0" smtClean="0"/>
          </a:p>
          <a:p>
            <a:pPr marL="109728" indent="0" algn="r">
              <a:buNone/>
            </a:pPr>
            <a:r>
              <a:rPr lang="ur-PK" sz="4000" dirty="0" smtClean="0"/>
              <a:t>حضرت </a:t>
            </a:r>
            <a:r>
              <a:rPr lang="ur-PK" sz="4000" dirty="0"/>
              <a:t>علی نے جو کے خدا کے شیر ھیں اس مٹی کو مسخر کیا اور بدن کی تاریک مٹی کو اکسیر میں تبدیل </a:t>
            </a:r>
            <a:r>
              <a:rPr lang="ur-PK" sz="4000" dirty="0" smtClean="0"/>
              <a:t>کر لیا</a:t>
            </a:r>
            <a:endParaRPr lang="ur-PK" sz="4000" dirty="0"/>
          </a:p>
          <a:p>
            <a:pPr algn="r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5400" smtClean="0"/>
          </a:p>
          <a:p>
            <a:pPr marL="109728" indent="0" algn="ctr">
              <a:buNone/>
            </a:pPr>
            <a:r>
              <a:rPr lang="ur-PK" sz="5400" smtClean="0"/>
              <a:t> </a:t>
            </a:r>
            <a:r>
              <a:rPr lang="ur-PK" sz="4800" dirty="0" smtClean="0"/>
              <a:t>مرتضی کز تیغ او حق روشن است</a:t>
            </a:r>
          </a:p>
          <a:p>
            <a:pPr marL="109728" indent="0" algn="ctr">
              <a:buNone/>
            </a:pPr>
            <a:r>
              <a:rPr lang="ur-PK" sz="4800" dirty="0" smtClean="0"/>
              <a:t>بوتراب از فتح اقلیم تن است</a:t>
            </a:r>
          </a:p>
          <a:p>
            <a:pPr marL="109728" indent="0" algn="r">
              <a:buNone/>
            </a:pPr>
            <a:r>
              <a:rPr lang="ur-PK" sz="4800" dirty="0" smtClean="0"/>
              <a:t>ترجمہ</a:t>
            </a:r>
            <a:r>
              <a:rPr lang="ur-PK" sz="4800" dirty="0" smtClean="0"/>
              <a:t>:</a:t>
            </a:r>
          </a:p>
          <a:p>
            <a:pPr marL="109728" indent="0" algn="r">
              <a:buNone/>
            </a:pPr>
            <a:r>
              <a:rPr lang="ur-PK" sz="3800" dirty="0"/>
              <a:t>حضرت علی کی تلوار سے حق روشن ھے۔ بدن کی واریت کو فتح کرنے کی وجہ سے آپ نے بوتراب کا لقب حاصل کیا۔</a:t>
            </a:r>
            <a:r>
              <a:rPr lang="ur-PK" sz="4000" dirty="0" smtClean="0"/>
              <a:t>۔</a:t>
            </a:r>
            <a:endParaRPr lang="ur-PK" sz="4000" dirty="0"/>
          </a:p>
          <a:p>
            <a:pPr marL="109728" indent="0" algn="r">
              <a:buNone/>
            </a:pPr>
            <a:endParaRPr lang="ur-PK" sz="40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ur-PK" sz="5400" dirty="0"/>
          </a:p>
          <a:p>
            <a:pPr marL="109728" indent="0" algn="ctr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8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635</TotalTime>
  <Words>180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Iqbal ka Nazariya  Riyasat-II Session 2019-2023 Semester: 2nd Minor Course Code: 104</vt:lpstr>
      <vt:lpstr>در شرح اسرار اسمای علی مرتضی  حضرت علی کے ناموں کے بھیدوں کے بارے میں شرح 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80</cp:revision>
  <dcterms:created xsi:type="dcterms:W3CDTF">2013-04-17T15:22:06Z</dcterms:created>
  <dcterms:modified xsi:type="dcterms:W3CDTF">2020-05-17T17:48:00Z</dcterms:modified>
</cp:coreProperties>
</file>