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305" r:id="rId2"/>
    <p:sldId id="306" r:id="rId3"/>
    <p:sldId id="271" r:id="rId4"/>
    <p:sldId id="307" r:id="rId5"/>
    <p:sldId id="308" r:id="rId6"/>
    <p:sldId id="309" r:id="rId7"/>
    <p:sldId id="31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6F4E0-F818-41AB-A453-1EDB32B37D80}" type="datetimeFigureOut">
              <a:rPr lang="en-US" smtClean="0"/>
              <a:t>17/05/2020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DCE9F-9EF6-4604-9C40-4E06889D2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DCE9F-9EF6-4604-9C40-4E06889D21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1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17/05/2020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17/05/2020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17/05/2020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17/05/2020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17/05/2020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17/05/2020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17/05/2020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17/05/2020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17/05/2020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17/05/2020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17/05/2020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17/05/2020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1524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4500" b="1" dirty="0" smtClean="0">
                <a:solidFill>
                  <a:srgbClr val="0070C0"/>
                </a:solidFill>
              </a:rPr>
              <a:t>Instructor: Dr. Sara Bukhari</a:t>
            </a:r>
            <a:endParaRPr lang="en-US" sz="4500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/>
          </a:bodyPr>
          <a:lstStyle/>
          <a:p>
            <a:pPr marL="109728" algn="ctr"/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Iqbal </a:t>
            </a:r>
            <a:r>
              <a:rPr lang="en-US" dirty="0" err="1" smtClean="0">
                <a:solidFill>
                  <a:srgbClr val="0070C0"/>
                </a:solidFill>
              </a:rPr>
              <a:t>ka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Nazariya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Riyasat</a:t>
            </a:r>
            <a:r>
              <a:rPr lang="en-US" dirty="0" smtClean="0">
                <a:solidFill>
                  <a:srgbClr val="0070C0"/>
                </a:solidFill>
              </a:rPr>
              <a:t>-II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Session 2019-2023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Semester</a:t>
            </a:r>
            <a:r>
              <a:rPr lang="en-US" sz="3600" dirty="0">
                <a:solidFill>
                  <a:srgbClr val="0070C0"/>
                </a:solidFill>
              </a:rPr>
              <a:t>: 2</a:t>
            </a:r>
            <a:r>
              <a:rPr lang="en-US" sz="3600" baseline="30000" dirty="0">
                <a:solidFill>
                  <a:srgbClr val="0070C0"/>
                </a:solidFill>
              </a:rPr>
              <a:t>nd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Minor</a:t>
            </a:r>
            <a:r>
              <a:rPr lang="en-US" sz="3600" dirty="0">
                <a:solidFill>
                  <a:srgbClr val="0070C0"/>
                </a:solidFill>
              </a:rPr>
              <a:t/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Course Code: </a:t>
            </a:r>
            <a:r>
              <a:rPr lang="en-US" sz="3600" dirty="0" smtClean="0">
                <a:solidFill>
                  <a:srgbClr val="0070C0"/>
                </a:solidFill>
              </a:rPr>
              <a:t>104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39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4906962"/>
          </a:xfrm>
        </p:spPr>
        <p:txBody>
          <a:bodyPr>
            <a:noAutofit/>
          </a:bodyPr>
          <a:lstStyle/>
          <a:p>
            <a:pPr marL="109728" algn="ctr"/>
            <a:r>
              <a:rPr lang="ur-PK" sz="4400" dirty="0">
                <a:effectLst/>
              </a:rPr>
              <a:t>در شرح اسرار اسمای علی مرتضی</a:t>
            </a:r>
            <a:r>
              <a:rPr lang="en-US" sz="4400" dirty="0">
                <a:effectLst/>
              </a:rPr>
              <a:t/>
            </a:r>
            <a:br>
              <a:rPr lang="en-US" sz="4400" dirty="0">
                <a:effectLst/>
              </a:rPr>
            </a:br>
            <a:r>
              <a:rPr lang="ur-PK" sz="4400" dirty="0" smtClean="0">
                <a:effectLst/>
              </a:rPr>
              <a:t/>
            </a:r>
            <a:br>
              <a:rPr lang="ur-PK" sz="4400" dirty="0" smtClean="0">
                <a:effectLst/>
              </a:rPr>
            </a:br>
            <a:r>
              <a:rPr lang="ur-PK" sz="3200" dirty="0" smtClean="0">
                <a:effectLst/>
              </a:rPr>
              <a:t>حضرت </a:t>
            </a:r>
            <a:r>
              <a:rPr lang="ur-PK" sz="3200" dirty="0">
                <a:effectLst/>
              </a:rPr>
              <a:t>علی کے ناموں کے بھیدوں کے بارے میں شرح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674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ur-PK" sz="6600" dirty="0"/>
              <a:t>از رخ او فال پیغمبر گرفت</a:t>
            </a:r>
          </a:p>
          <a:p>
            <a:pPr marL="109728" indent="0" algn="ctr">
              <a:buNone/>
            </a:pPr>
            <a:r>
              <a:rPr lang="ur-PK" sz="6600" dirty="0"/>
              <a:t>ملت حق از شکوہش فرگرفت</a:t>
            </a:r>
          </a:p>
          <a:p>
            <a:pPr marL="109728" indent="0" algn="r">
              <a:buNone/>
            </a:pPr>
            <a:endParaRPr lang="ur-PK" sz="2400" dirty="0" smtClean="0"/>
          </a:p>
          <a:p>
            <a:pPr marL="109728" indent="0" algn="r">
              <a:buNone/>
            </a:pPr>
            <a:r>
              <a:rPr lang="ur-PK" sz="4800" dirty="0" smtClean="0"/>
              <a:t>ترجمہ:</a:t>
            </a:r>
          </a:p>
          <a:p>
            <a:pPr marL="109728" indent="0" algn="r">
              <a:buNone/>
            </a:pPr>
            <a:r>
              <a:rPr lang="ur-PK" sz="3600" dirty="0"/>
              <a:t>آپ کے چہرہ مبارک سے رسول کریم فال لیا کرتے تھے اور انکی شان و شوکت سے ملت اسلا میہ نے عزت حاصل کی ہے-</a:t>
            </a:r>
            <a:endParaRPr lang="ur-PK" sz="2400" dirty="0" smtClean="0"/>
          </a:p>
          <a:p>
            <a:pPr marL="109728" indent="0" algn="r">
              <a:buNone/>
            </a:pPr>
            <a:endParaRPr lang="ur-P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ur-PK" sz="6000" dirty="0"/>
              <a:t>قوت دین مبیں فرمودہ اش</a:t>
            </a:r>
          </a:p>
          <a:p>
            <a:pPr marL="109728" indent="0" algn="ctr">
              <a:buNone/>
            </a:pPr>
            <a:r>
              <a:rPr lang="ur-PK" sz="6000" dirty="0"/>
              <a:t>کائنات </a:t>
            </a:r>
            <a:r>
              <a:rPr lang="ur-PK" sz="6000" dirty="0" smtClean="0"/>
              <a:t>آئین </a:t>
            </a:r>
            <a:r>
              <a:rPr lang="ur-PK" sz="6000" dirty="0"/>
              <a:t>پذیر دودہ اش</a:t>
            </a:r>
            <a:endParaRPr lang="ur-PK" sz="2400" dirty="0" smtClean="0"/>
          </a:p>
          <a:p>
            <a:pPr marL="109728" indent="0" algn="r">
              <a:buNone/>
            </a:pPr>
            <a:r>
              <a:rPr lang="ur-PK" sz="4800" dirty="0" smtClean="0"/>
              <a:t>ترجمہ:</a:t>
            </a:r>
          </a:p>
          <a:p>
            <a:pPr marL="109728" indent="0" algn="r">
              <a:buNone/>
            </a:pPr>
            <a:r>
              <a:rPr lang="ur-PK" sz="4000" dirty="0"/>
              <a:t>حضرت نے آپ کو غالب اور روشن دین کی طاقت فرمایا </a:t>
            </a:r>
            <a:r>
              <a:rPr lang="ur-PK" sz="4000" dirty="0" smtClean="0"/>
              <a:t>ہے</a:t>
            </a:r>
            <a:endParaRPr lang="en-US" sz="4000" dirty="0" smtClean="0"/>
          </a:p>
          <a:p>
            <a:pPr marL="109728" indent="0" algn="r">
              <a:buNone/>
            </a:pPr>
            <a:r>
              <a:rPr lang="ur-PK" sz="4000" dirty="0" smtClean="0"/>
              <a:t>دنیا </a:t>
            </a:r>
            <a:r>
              <a:rPr lang="ur-PK" sz="4000" dirty="0"/>
              <a:t>نے ان کے </a:t>
            </a:r>
            <a:r>
              <a:rPr lang="ur-PK" sz="4000" dirty="0" smtClean="0"/>
              <a:t>خاندان </a:t>
            </a:r>
            <a:r>
              <a:rPr lang="ur-PK" sz="4000" dirty="0"/>
              <a:t>سے آئین اور قانون حاصل کیا </a:t>
            </a:r>
            <a:r>
              <a:rPr lang="ur-PK" sz="4000" dirty="0" smtClean="0"/>
              <a:t>ہے۔                                              </a:t>
            </a:r>
          </a:p>
          <a:p>
            <a:pPr marL="109728" indent="0" algn="just">
              <a:buNone/>
            </a:pPr>
            <a:endParaRPr lang="ur-PK" sz="2400" dirty="0"/>
          </a:p>
          <a:p>
            <a:pPr marL="109728" indent="0" algn="just">
              <a:buNone/>
            </a:pPr>
            <a:endParaRPr lang="ur-PK" sz="2400" dirty="0"/>
          </a:p>
        </p:txBody>
      </p:sp>
    </p:spTree>
    <p:extLst>
      <p:ext uri="{BB962C8B-B14F-4D97-AF65-F5344CB8AC3E}">
        <p14:creationId xmlns:p14="http://schemas.microsoft.com/office/powerpoint/2010/main" val="21552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550091"/>
          </a:xfrm>
        </p:spPr>
        <p:txBody>
          <a:bodyPr>
            <a:noAutofit/>
          </a:bodyPr>
          <a:lstStyle/>
          <a:p>
            <a:pPr marL="109728" indent="0" algn="r">
              <a:buNone/>
            </a:pPr>
            <a:endParaRPr lang="ur-PK" sz="2400" dirty="0"/>
          </a:p>
          <a:p>
            <a:pPr marL="109728" indent="0" algn="ctr">
              <a:buNone/>
            </a:pPr>
            <a:r>
              <a:rPr lang="ur-PK" sz="6000" dirty="0" smtClean="0"/>
              <a:t>مرسل حق کرد نامش بو تراب </a:t>
            </a:r>
          </a:p>
          <a:p>
            <a:pPr marL="109728" indent="0" algn="ctr">
              <a:buNone/>
            </a:pPr>
            <a:r>
              <a:rPr lang="ur-PK" sz="6000" dirty="0"/>
              <a:t>حق </a:t>
            </a:r>
            <a:r>
              <a:rPr lang="ur-PK" sz="6000" dirty="0" smtClean="0"/>
              <a:t>یداللہ خواند در ام الکتاب</a:t>
            </a:r>
            <a:endParaRPr lang="en-US" sz="2400" dirty="0" smtClean="0"/>
          </a:p>
          <a:p>
            <a:pPr marL="109728" indent="0" algn="r">
              <a:buNone/>
            </a:pPr>
            <a:r>
              <a:rPr lang="ur-PK" sz="4000" dirty="0" smtClean="0"/>
              <a:t>ترجمہ:</a:t>
            </a:r>
            <a:endParaRPr lang="en-US" sz="4000" dirty="0" smtClean="0"/>
          </a:p>
          <a:p>
            <a:pPr marL="109728" indent="0" algn="r">
              <a:buNone/>
            </a:pPr>
            <a:r>
              <a:rPr lang="ur-PK" sz="3200" dirty="0"/>
              <a:t>اللہ تعالئ کے سچے رسول نے آپ کا نام (لقب) </a:t>
            </a:r>
            <a:r>
              <a:rPr lang="ur-PK" sz="3200" dirty="0" smtClean="0"/>
              <a:t>بوتراب رکھا۔ </a:t>
            </a:r>
            <a:r>
              <a:rPr lang="ur-PK" sz="3200" dirty="0"/>
              <a:t>اللہ تعالئ نے قران پاک میں انہیں </a:t>
            </a:r>
            <a:r>
              <a:rPr lang="ur-PK" sz="3200" dirty="0" smtClean="0"/>
              <a:t>یداللہ </a:t>
            </a:r>
            <a:r>
              <a:rPr lang="ur-PK" sz="3200" dirty="0"/>
              <a:t>(</a:t>
            </a:r>
            <a:r>
              <a:rPr lang="ur-PK" sz="3200" dirty="0" smtClean="0"/>
              <a:t>اللہ </a:t>
            </a:r>
            <a:r>
              <a:rPr lang="ur-PK" sz="3200" dirty="0"/>
              <a:t>تعالئ کا </a:t>
            </a:r>
            <a:r>
              <a:rPr lang="ur-PK" sz="3200" dirty="0" smtClean="0"/>
              <a:t>ھاتھ)قراردیا ھے۔ (</a:t>
            </a:r>
            <a:r>
              <a:rPr lang="ur-PK" sz="3200" dirty="0"/>
              <a:t>بیعت رضوان کی طرف اشارہ ھے</a:t>
            </a:r>
            <a:r>
              <a:rPr lang="ur-PK" sz="3200" dirty="0" smtClean="0"/>
              <a:t>۔ کیونکہ </a:t>
            </a:r>
            <a:r>
              <a:rPr lang="ur-PK" sz="3200" dirty="0"/>
              <a:t>اس بیعت میں </a:t>
            </a:r>
            <a:r>
              <a:rPr lang="ur-PK" sz="3200" dirty="0" smtClean="0"/>
              <a:t>اللہ </a:t>
            </a:r>
            <a:r>
              <a:rPr lang="ur-PK" sz="3200" dirty="0"/>
              <a:t>تعالئ نے صحابہ کرام کو </a:t>
            </a:r>
            <a:r>
              <a:rPr lang="ur-PK" sz="3200" dirty="0" smtClean="0"/>
              <a:t>اللہ </a:t>
            </a:r>
            <a:r>
              <a:rPr lang="en-US" sz="3200" dirty="0" smtClean="0"/>
              <a:t>                                  </a:t>
            </a:r>
            <a:r>
              <a:rPr lang="ur-PK" sz="3200" dirty="0" smtClean="0"/>
              <a:t>تعالئ </a:t>
            </a:r>
            <a:r>
              <a:rPr lang="ur-PK" sz="3200" dirty="0"/>
              <a:t>کا ھاتھ قرار دیا ھے۔</a:t>
            </a:r>
          </a:p>
          <a:p>
            <a:pPr algn="r"/>
            <a:endParaRPr lang="ur-PK" sz="2400" dirty="0"/>
          </a:p>
          <a:p>
            <a:pPr algn="r"/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5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ur-PK" sz="5400" dirty="0"/>
              <a:t> </a:t>
            </a:r>
            <a:r>
              <a:rPr lang="ur-PK" sz="4800" dirty="0"/>
              <a:t>ہرکہ داناے رموز زندگیست </a:t>
            </a:r>
          </a:p>
          <a:p>
            <a:pPr marL="109728" indent="0" algn="ctr">
              <a:buNone/>
            </a:pPr>
            <a:r>
              <a:rPr lang="ur-PK" sz="4800" dirty="0" smtClean="0"/>
              <a:t>سر </a:t>
            </a:r>
            <a:r>
              <a:rPr lang="ur-PK" sz="4800" dirty="0"/>
              <a:t>اسماے علی داند کہ چیست</a:t>
            </a:r>
            <a:endParaRPr lang="en-US" sz="4800" dirty="0"/>
          </a:p>
          <a:p>
            <a:pPr marL="109728" indent="0" algn="r">
              <a:buNone/>
            </a:pPr>
            <a:endParaRPr lang="ur-PK" sz="4800" dirty="0" smtClean="0"/>
          </a:p>
          <a:p>
            <a:pPr marL="109728" indent="0" algn="r">
              <a:buNone/>
            </a:pPr>
            <a:r>
              <a:rPr lang="ur-PK" sz="4800" dirty="0" smtClean="0"/>
              <a:t>ترجمہ:</a:t>
            </a:r>
          </a:p>
          <a:p>
            <a:pPr marL="109728" indent="0" algn="r">
              <a:buNone/>
            </a:pPr>
            <a:r>
              <a:rPr lang="ur-PK" sz="3800" dirty="0" smtClean="0"/>
              <a:t> </a:t>
            </a:r>
            <a:r>
              <a:rPr lang="ur-PK" sz="4000" dirty="0" smtClean="0"/>
              <a:t>جو کوئ زندگی کی رمزوں سے واقف ھے۔</a:t>
            </a:r>
          </a:p>
          <a:p>
            <a:pPr marL="109728" indent="0" algn="r">
              <a:buNone/>
            </a:pPr>
            <a:r>
              <a:rPr lang="ur-PK" sz="4000" dirty="0" smtClean="0"/>
              <a:t>وہ </a:t>
            </a:r>
            <a:r>
              <a:rPr lang="ur-PK" sz="4000" dirty="0"/>
              <a:t>حضرت علی کے نام کے بھید کو جانتا ھے۔</a:t>
            </a:r>
          </a:p>
          <a:p>
            <a:pPr marL="109728" indent="0" algn="r">
              <a:buNone/>
            </a:pPr>
            <a:endParaRPr lang="ur-PK" sz="4000" dirty="0"/>
          </a:p>
          <a:p>
            <a:pPr marL="109728" indent="0" algn="ctr">
              <a:buNone/>
            </a:pPr>
            <a:endParaRPr lang="ur-PK" sz="5400" dirty="0"/>
          </a:p>
          <a:p>
            <a:pPr marL="109728" indent="0" algn="ctr">
              <a:buNone/>
            </a:pPr>
            <a:endParaRPr lang="ur-PK" sz="5400" dirty="0"/>
          </a:p>
          <a:p>
            <a:pPr marL="109728" indent="0" algn="ctr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7875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976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ur-PK" sz="6000" dirty="0"/>
              <a:t>خاک تاریکے کہ نام او تن است</a:t>
            </a:r>
          </a:p>
          <a:p>
            <a:pPr marL="109728" indent="0" algn="ctr">
              <a:buNone/>
            </a:pPr>
            <a:r>
              <a:rPr lang="ur-PK" sz="6000" dirty="0" smtClean="0"/>
              <a:t>عقل </a:t>
            </a:r>
            <a:r>
              <a:rPr lang="ur-PK" sz="6000" dirty="0"/>
              <a:t>از بیداد </a:t>
            </a:r>
            <a:r>
              <a:rPr lang="ur-PK" sz="6000" dirty="0" smtClean="0"/>
              <a:t>او </a:t>
            </a:r>
            <a:r>
              <a:rPr lang="ur-PK" sz="6000" dirty="0"/>
              <a:t>در شیون است</a:t>
            </a:r>
            <a:endParaRPr lang="ur-PK" sz="2800" dirty="0" smtClean="0"/>
          </a:p>
          <a:p>
            <a:pPr marL="109728" indent="0" algn="r">
              <a:buNone/>
            </a:pPr>
            <a:r>
              <a:rPr lang="ur-PK" sz="4800" dirty="0" smtClean="0"/>
              <a:t>ترجمہ:</a:t>
            </a:r>
          </a:p>
          <a:p>
            <a:pPr marL="109728" indent="0" algn="r">
              <a:buNone/>
            </a:pPr>
            <a:endParaRPr lang="en-US" sz="2800" dirty="0" smtClean="0"/>
          </a:p>
          <a:p>
            <a:pPr marL="109728" indent="0" algn="r">
              <a:buNone/>
            </a:pPr>
            <a:r>
              <a:rPr lang="en-US" sz="2800" dirty="0" smtClean="0"/>
              <a:t>                      </a:t>
            </a:r>
            <a:r>
              <a:rPr lang="ur-PK" sz="4000" dirty="0" smtClean="0"/>
              <a:t> یہ سیاہ مٹی جس کا نام بدن ھے۔</a:t>
            </a:r>
          </a:p>
          <a:p>
            <a:pPr marL="109728" indent="0" algn="r">
              <a:buNone/>
            </a:pPr>
            <a:r>
              <a:rPr lang="en-US" sz="4000" dirty="0" smtClean="0"/>
              <a:t>   </a:t>
            </a:r>
            <a:r>
              <a:rPr lang="ur-PK" sz="4000" dirty="0" smtClean="0"/>
              <a:t>اس </a:t>
            </a:r>
            <a:r>
              <a:rPr lang="ur-PK" sz="4000" dirty="0"/>
              <a:t>کےظلم سے عقل گریہ زاری کرتی </a:t>
            </a:r>
            <a:r>
              <a:rPr lang="ur-PK" sz="4000" dirty="0" smtClean="0"/>
              <a:t>ھے</a:t>
            </a:r>
            <a:endParaRPr lang="en-US" sz="4000" dirty="0"/>
          </a:p>
          <a:p>
            <a:pPr marL="109728" indent="0" algn="just">
              <a:buNone/>
            </a:pPr>
            <a:endParaRPr lang="ur-PK" sz="4000" dirty="0"/>
          </a:p>
          <a:p>
            <a:pPr marL="109728" indent="0" algn="ctr">
              <a:buNone/>
            </a:pPr>
            <a:endParaRPr lang="ur-PK" sz="4000" dirty="0"/>
          </a:p>
          <a:p>
            <a:pPr marL="109728" indent="0" algn="ctr">
              <a:buNone/>
            </a:pP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9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576</TotalTime>
  <Words>188</Words>
  <Application>Microsoft Office PowerPoint</Application>
  <PresentationFormat>On-screen Show (4:3)</PresentationFormat>
  <Paragraphs>37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 Iqbal ka Nazariya Riyasat-II Session 2019-2023 Semester: 2nd Minor Course Code: 104</vt:lpstr>
      <vt:lpstr>در شرح اسرار اسمای علی مرتضی  حضرت علی کے ناموں کے بھیدوں کے بارے میں شرح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exmbafal12039</dc:creator>
  <cp:lastModifiedBy>aatir</cp:lastModifiedBy>
  <cp:revision>72</cp:revision>
  <dcterms:created xsi:type="dcterms:W3CDTF">2013-04-17T15:22:06Z</dcterms:created>
  <dcterms:modified xsi:type="dcterms:W3CDTF">2020-05-17T17:35:28Z</dcterms:modified>
</cp:coreProperties>
</file>