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305" r:id="rId2"/>
    <p:sldId id="306" r:id="rId3"/>
    <p:sldId id="271" r:id="rId4"/>
    <p:sldId id="307" r:id="rId5"/>
    <p:sldId id="308" r:id="rId6"/>
    <p:sldId id="309" r:id="rId7"/>
    <p:sldId id="31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6F4E0-F818-41AB-A453-1EDB32B37D8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DCE9F-9EF6-4604-9C40-4E06889D2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DCE9F-9EF6-4604-9C40-4E06889D21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1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1524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4500" b="1" dirty="0" smtClean="0">
                <a:solidFill>
                  <a:srgbClr val="0070C0"/>
                </a:solidFill>
              </a:rPr>
              <a:t>Instructor: Dr. Sara Bukhari</a:t>
            </a:r>
            <a:endParaRPr lang="en-US" sz="4500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/>
          </a:bodyPr>
          <a:lstStyle/>
          <a:p>
            <a:pPr marL="109728" algn="ctr"/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Iqbal </a:t>
            </a:r>
            <a:r>
              <a:rPr lang="en-US" dirty="0" err="1" smtClean="0">
                <a:solidFill>
                  <a:srgbClr val="0070C0"/>
                </a:solidFill>
              </a:rPr>
              <a:t>ka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Nazrea</a:t>
            </a:r>
            <a:r>
              <a:rPr lang="en-US" dirty="0" smtClean="0">
                <a:solidFill>
                  <a:srgbClr val="0070C0"/>
                </a:solidFill>
              </a:rPr>
              <a:t> e </a:t>
            </a:r>
            <a:r>
              <a:rPr lang="en-US" dirty="0" err="1" smtClean="0">
                <a:solidFill>
                  <a:srgbClr val="0070C0"/>
                </a:solidFill>
              </a:rPr>
              <a:t>Reyasat</a:t>
            </a:r>
            <a:r>
              <a:rPr lang="en-US" dirty="0">
                <a:solidFill>
                  <a:srgbClr val="0070C0"/>
                </a:solidFill>
              </a:rPr>
              <a:t>-</a:t>
            </a:r>
            <a:r>
              <a:rPr lang="en-US" dirty="0" smtClean="0">
                <a:solidFill>
                  <a:srgbClr val="0070C0"/>
                </a:solidFill>
              </a:rPr>
              <a:t>II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Session 2019-2023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Semester</a:t>
            </a:r>
            <a:r>
              <a:rPr lang="en-US" sz="3600" dirty="0">
                <a:solidFill>
                  <a:srgbClr val="0070C0"/>
                </a:solidFill>
              </a:rPr>
              <a:t>: 2</a:t>
            </a:r>
            <a:r>
              <a:rPr lang="en-US" sz="3600" baseline="30000" dirty="0">
                <a:solidFill>
                  <a:srgbClr val="0070C0"/>
                </a:solidFill>
              </a:rPr>
              <a:t>nd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Minor</a:t>
            </a:r>
            <a:r>
              <a:rPr lang="en-US" sz="3600" dirty="0">
                <a:solidFill>
                  <a:srgbClr val="0070C0"/>
                </a:solidFill>
              </a:rPr>
              <a:t/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Course Code: </a:t>
            </a:r>
            <a:r>
              <a:rPr lang="en-US" sz="3600" dirty="0" smtClean="0">
                <a:solidFill>
                  <a:srgbClr val="0070C0"/>
                </a:solidFill>
              </a:rPr>
              <a:t>104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39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4906962"/>
          </a:xfrm>
        </p:spPr>
        <p:txBody>
          <a:bodyPr>
            <a:noAutofit/>
          </a:bodyPr>
          <a:lstStyle/>
          <a:p>
            <a:pPr marL="109728" algn="ctr"/>
            <a:r>
              <a:rPr lang="ur-PK" sz="4400" dirty="0">
                <a:effectLst/>
              </a:rPr>
              <a:t>در شرح اسرار اسمای علی مرتضی</a:t>
            </a:r>
            <a:r>
              <a:rPr lang="en-US" sz="4400" dirty="0">
                <a:effectLst/>
              </a:rPr>
              <a:t/>
            </a:r>
            <a:br>
              <a:rPr lang="en-US" sz="4400" dirty="0">
                <a:effectLst/>
              </a:rPr>
            </a:br>
            <a:r>
              <a:rPr lang="ur-PK" sz="4400" dirty="0" smtClean="0">
                <a:effectLst/>
              </a:rPr>
              <a:t/>
            </a:r>
            <a:br>
              <a:rPr lang="ur-PK" sz="4400" dirty="0" smtClean="0">
                <a:effectLst/>
              </a:rPr>
            </a:br>
            <a:r>
              <a:rPr lang="ur-PK" sz="3200" dirty="0" smtClean="0">
                <a:effectLst/>
              </a:rPr>
              <a:t>حضرت </a:t>
            </a:r>
            <a:r>
              <a:rPr lang="ur-PK" sz="3200" dirty="0">
                <a:effectLst/>
              </a:rPr>
              <a:t>علی کے ناموں کے بھیدوں کے بارے میں شرح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674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799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ur-PK" sz="6600" dirty="0"/>
              <a:t>مسلم اول شہ مرداں علی</a:t>
            </a:r>
            <a:endParaRPr lang="en-US" sz="4800" dirty="0"/>
          </a:p>
          <a:p>
            <a:pPr marL="109728" indent="0" algn="ctr">
              <a:buNone/>
            </a:pPr>
            <a:r>
              <a:rPr lang="ur-PK" sz="6600" dirty="0"/>
              <a:t>عشق را سرمایہ ایماں علی</a:t>
            </a:r>
            <a:endParaRPr lang="en-US" sz="6600" dirty="0"/>
          </a:p>
          <a:p>
            <a:pPr marL="109728" indent="0" algn="r">
              <a:buNone/>
            </a:pPr>
            <a:endParaRPr lang="ur-PK" sz="2400" dirty="0" smtClean="0"/>
          </a:p>
          <a:p>
            <a:pPr marL="109728" indent="0" algn="r">
              <a:buNone/>
            </a:pPr>
            <a:r>
              <a:rPr lang="ur-PK" sz="4800" dirty="0" smtClean="0"/>
              <a:t>ترجمہ:</a:t>
            </a:r>
          </a:p>
          <a:p>
            <a:pPr marL="109728" indent="0" algn="just">
              <a:buNone/>
            </a:pPr>
            <a:r>
              <a:rPr lang="ur-PK" sz="4000" dirty="0"/>
              <a:t>بہادر مردوں میں سے پہلے مسلمان حضرت علئ </a:t>
            </a:r>
            <a:r>
              <a:rPr lang="ur-PK" sz="4000" dirty="0" smtClean="0"/>
              <a:t>ہیں </a:t>
            </a:r>
            <a:r>
              <a:rPr lang="ur-PK" sz="4000" dirty="0"/>
              <a:t>آپ عشق میں </a:t>
            </a:r>
            <a:r>
              <a:rPr lang="ur-PK" sz="4000" dirty="0"/>
              <a:t>ایمان کا سرمایہ </a:t>
            </a:r>
            <a:r>
              <a:rPr lang="ur-PK" sz="4000" dirty="0" smtClean="0"/>
              <a:t>ہیں-      </a:t>
            </a:r>
            <a:endParaRPr lang="en-US" sz="4000" dirty="0"/>
          </a:p>
          <a:p>
            <a:pPr marL="109728" indent="0" algn="r">
              <a:buNone/>
            </a:pPr>
            <a:endParaRPr lang="ur-PK" sz="2400" dirty="0" smtClean="0"/>
          </a:p>
          <a:p>
            <a:pPr marL="109728" indent="0" algn="r">
              <a:buNone/>
            </a:pPr>
            <a:endParaRPr lang="ur-P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ur-PK" sz="6000" dirty="0"/>
              <a:t>از ولاے دود مانش زندہ ام</a:t>
            </a:r>
            <a:endParaRPr lang="en-US" sz="6000" dirty="0"/>
          </a:p>
          <a:p>
            <a:pPr marL="109728" indent="0" algn="ctr">
              <a:buNone/>
            </a:pPr>
            <a:r>
              <a:rPr lang="ur-PK" sz="6000" dirty="0"/>
              <a:t>دد جہان مثل گہر </a:t>
            </a:r>
            <a:r>
              <a:rPr lang="ur-PK" sz="6000" dirty="0" smtClean="0"/>
              <a:t>تابندہ ام</a:t>
            </a:r>
            <a:endParaRPr lang="en-US" sz="6000" dirty="0" smtClean="0"/>
          </a:p>
          <a:p>
            <a:pPr marL="109728" indent="0" algn="r">
              <a:buNone/>
            </a:pPr>
            <a:endParaRPr lang="ur-PK" sz="2400" dirty="0" smtClean="0"/>
          </a:p>
          <a:p>
            <a:pPr marL="109728" indent="0" algn="r">
              <a:buNone/>
            </a:pPr>
            <a:r>
              <a:rPr lang="ur-PK" sz="4800" dirty="0" smtClean="0"/>
              <a:t>ترجمہ:</a:t>
            </a:r>
          </a:p>
          <a:p>
            <a:pPr marL="109728" indent="0" algn="just">
              <a:buNone/>
            </a:pPr>
            <a:r>
              <a:rPr lang="ur-PK" sz="4000" dirty="0"/>
              <a:t>میں ان کے خاندان کی محبت سے زندہ </a:t>
            </a:r>
            <a:r>
              <a:rPr lang="ur-PK" sz="4000" dirty="0" smtClean="0"/>
              <a:t>ہوں    </a:t>
            </a:r>
            <a:endParaRPr lang="en-US" sz="4000" dirty="0"/>
          </a:p>
          <a:p>
            <a:pPr marL="109728" indent="0" algn="just">
              <a:buNone/>
            </a:pPr>
            <a:r>
              <a:rPr lang="ur-PK" sz="4000" dirty="0"/>
              <a:t>اور دنیا میں موتیوں کی مانند چمک رہا </a:t>
            </a:r>
            <a:r>
              <a:rPr lang="ur-PK" sz="4000" dirty="0" smtClean="0"/>
              <a:t>ہوں-    </a:t>
            </a:r>
            <a:endParaRPr lang="en-US" sz="4000" dirty="0" smtClean="0"/>
          </a:p>
          <a:p>
            <a:pPr marL="109728" indent="0" algn="just">
              <a:buNone/>
            </a:pPr>
            <a:r>
              <a:rPr lang="ur-PK" sz="4000" dirty="0" smtClean="0"/>
              <a:t>                                              </a:t>
            </a:r>
          </a:p>
          <a:p>
            <a:pPr marL="109728" indent="0" algn="just">
              <a:buNone/>
            </a:pPr>
            <a:endParaRPr lang="ur-PK" sz="2400" dirty="0"/>
          </a:p>
          <a:p>
            <a:pPr marL="109728" indent="0" algn="just">
              <a:buNone/>
            </a:pPr>
            <a:endParaRPr lang="ur-PK" sz="2400" dirty="0"/>
          </a:p>
        </p:txBody>
      </p:sp>
    </p:spTree>
    <p:extLst>
      <p:ext uri="{BB962C8B-B14F-4D97-AF65-F5344CB8AC3E}">
        <p14:creationId xmlns:p14="http://schemas.microsoft.com/office/powerpoint/2010/main" val="21552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550091"/>
          </a:xfrm>
        </p:spPr>
        <p:txBody>
          <a:bodyPr>
            <a:noAutofit/>
          </a:bodyPr>
          <a:lstStyle/>
          <a:p>
            <a:pPr marL="109728" indent="0" algn="r">
              <a:buNone/>
            </a:pPr>
            <a:endParaRPr lang="ur-PK" sz="2400" dirty="0"/>
          </a:p>
          <a:p>
            <a:pPr marL="109728" indent="0" algn="ctr">
              <a:buNone/>
            </a:pPr>
            <a:r>
              <a:rPr lang="ur-PK" sz="6000" dirty="0"/>
              <a:t>نرگسم وارفتہ نظارہ </a:t>
            </a:r>
            <a:r>
              <a:rPr lang="ur-PK" sz="6000" dirty="0" smtClean="0"/>
              <a:t>ام</a:t>
            </a:r>
            <a:endParaRPr lang="en-US" sz="6000" dirty="0" smtClean="0"/>
          </a:p>
          <a:p>
            <a:pPr marL="109728" indent="0" algn="ctr">
              <a:buNone/>
            </a:pPr>
            <a:r>
              <a:rPr lang="ur-PK" sz="6000" dirty="0"/>
              <a:t>در خیابانش چو بو آوارہ ام </a:t>
            </a:r>
            <a:endParaRPr lang="en-US" sz="6000" dirty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r>
              <a:rPr lang="ur-PK" sz="4000" dirty="0" smtClean="0"/>
              <a:t>ترجمہ:</a:t>
            </a:r>
            <a:endParaRPr lang="en-US" sz="4000" dirty="0" smtClean="0"/>
          </a:p>
          <a:p>
            <a:pPr marL="109728" indent="0" algn="just">
              <a:buNone/>
            </a:pPr>
            <a:r>
              <a:rPr lang="ur-PK" sz="4000" dirty="0"/>
              <a:t>میں نرگس کے پھول کی طرح ہوں اور ان کے نظارے سے مست </a:t>
            </a:r>
            <a:r>
              <a:rPr lang="ur-PK" sz="4000" dirty="0" smtClean="0"/>
              <a:t>ہوں میں ان کے باغ میں بو کی طرح پھر رہا ہوں-                             </a:t>
            </a:r>
            <a:endParaRPr lang="en-US" sz="4000" dirty="0" smtClean="0"/>
          </a:p>
          <a:p>
            <a:pPr marL="109728" indent="0" algn="r">
              <a:buNone/>
            </a:pPr>
            <a:endParaRPr lang="ur-PK" sz="2400" dirty="0"/>
          </a:p>
          <a:p>
            <a:pPr algn="r"/>
            <a:endParaRPr lang="ur-PK" sz="2400" dirty="0"/>
          </a:p>
          <a:p>
            <a:pPr algn="r"/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5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ur-PK" sz="5400" dirty="0"/>
              <a:t>زمزم ارجو شد ز خاک من ازوست</a:t>
            </a:r>
            <a:endParaRPr lang="en-US" sz="5400" dirty="0"/>
          </a:p>
          <a:p>
            <a:pPr marL="109728" indent="0" algn="ctr">
              <a:buNone/>
            </a:pPr>
            <a:r>
              <a:rPr lang="ur-PK" sz="5400" dirty="0"/>
              <a:t>مے اگر ریزد ز تاک من </a:t>
            </a:r>
            <a:r>
              <a:rPr lang="ur-PK" sz="5400" dirty="0" smtClean="0"/>
              <a:t>ازوست</a:t>
            </a:r>
          </a:p>
          <a:p>
            <a:pPr marL="109728" indent="0" algn="ctr">
              <a:buNone/>
            </a:pPr>
            <a:endParaRPr lang="en-US" sz="4000" dirty="0"/>
          </a:p>
          <a:p>
            <a:pPr marL="109728" indent="0" algn="r">
              <a:buNone/>
            </a:pPr>
            <a:r>
              <a:rPr lang="ur-PK" sz="4800" dirty="0" smtClean="0"/>
              <a:t>ترجمہ:</a:t>
            </a:r>
          </a:p>
          <a:p>
            <a:pPr marL="109728" indent="0" algn="just">
              <a:buNone/>
            </a:pPr>
            <a:r>
              <a:rPr lang="ur-PK" sz="3800" dirty="0"/>
              <a:t> </a:t>
            </a:r>
            <a:r>
              <a:rPr lang="ur-PK" sz="3800" dirty="0" smtClean="0"/>
              <a:t>اگر </a:t>
            </a:r>
            <a:r>
              <a:rPr lang="ur-PK" sz="3800" dirty="0"/>
              <a:t>میری خاک قبر سے زمزم کا چشمہ ابل رہا ہے تو یہ ان ہئ کی وجہ سے </a:t>
            </a:r>
            <a:r>
              <a:rPr lang="ur-PK" sz="3800" dirty="0" smtClean="0"/>
              <a:t>ہے اور </a:t>
            </a:r>
            <a:r>
              <a:rPr lang="ur-PK" sz="3800" dirty="0"/>
              <a:t>اگر میرے انگور سے شراب ٹپک رہئ ہے تو ان ہئ کے سبب سے </a:t>
            </a:r>
            <a:r>
              <a:rPr lang="ur-PK" sz="3800" dirty="0" smtClean="0"/>
              <a:t>ہے-                                          </a:t>
            </a:r>
            <a:endParaRPr lang="en-US" sz="3800" dirty="0"/>
          </a:p>
          <a:p>
            <a:pPr marL="109728" indent="0" algn="r">
              <a:buNone/>
            </a:pPr>
            <a:endParaRPr lang="ur-PK" dirty="0"/>
          </a:p>
          <a:p>
            <a:pPr marL="109728" indent="0" algn="r">
              <a:buNone/>
            </a:pPr>
            <a:endParaRPr lang="ur-PK" sz="4000" dirty="0"/>
          </a:p>
          <a:p>
            <a:pPr marL="109728" indent="0" algn="ctr">
              <a:buNone/>
            </a:pPr>
            <a:endParaRPr lang="ur-PK" sz="5400" dirty="0"/>
          </a:p>
          <a:p>
            <a:pPr marL="109728" indent="0" algn="ctr">
              <a:buNone/>
            </a:pPr>
            <a:endParaRPr lang="ur-PK" sz="5400" dirty="0"/>
          </a:p>
          <a:p>
            <a:pPr marL="109728" indent="0" algn="ctr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7875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97691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ur-PK" sz="6000" dirty="0"/>
              <a:t>خاکم و از مہر او آینہ ام</a:t>
            </a:r>
            <a:endParaRPr lang="en-US" sz="6000" dirty="0"/>
          </a:p>
          <a:p>
            <a:pPr marL="109728" indent="0" algn="ctr">
              <a:buNone/>
            </a:pPr>
            <a:r>
              <a:rPr lang="ur-PK" sz="6000" dirty="0"/>
              <a:t>مئ توان دیدن نوادر سینہ ام</a:t>
            </a:r>
            <a:endParaRPr lang="en-US" sz="6000" dirty="0"/>
          </a:p>
          <a:p>
            <a:pPr marL="109728" indent="0" algn="r">
              <a:buNone/>
            </a:pPr>
            <a:endParaRPr lang="ur-PK" sz="2800" dirty="0" smtClean="0"/>
          </a:p>
          <a:p>
            <a:pPr marL="109728" indent="0" algn="r">
              <a:buNone/>
            </a:pPr>
            <a:r>
              <a:rPr lang="ur-PK" sz="4800" dirty="0" smtClean="0"/>
              <a:t>ترجمہ</a:t>
            </a:r>
            <a:r>
              <a:rPr lang="ur-PK" sz="4800" dirty="0"/>
              <a:t>:</a:t>
            </a:r>
          </a:p>
          <a:p>
            <a:pPr marL="109728" indent="0" algn="just">
              <a:buNone/>
            </a:pPr>
            <a:r>
              <a:rPr lang="ur-PK" sz="2800" dirty="0"/>
              <a:t> </a:t>
            </a:r>
            <a:r>
              <a:rPr lang="ur-PK" sz="4000" dirty="0"/>
              <a:t>میں اگرچہ مٹی کی طرح کم حثیت ہوں- تو انکی محبت سے آیئنہ بن گیا </a:t>
            </a:r>
            <a:r>
              <a:rPr lang="ur-PK" sz="4000" dirty="0" smtClean="0"/>
              <a:t>ہوں اور </a:t>
            </a:r>
            <a:r>
              <a:rPr lang="ur-PK" sz="4000" dirty="0"/>
              <a:t>میرا سینہ اس قدر صاف و شفاف ہے کہ اس کے اندر سے لقمہ دیکھا جا سکتا </a:t>
            </a:r>
            <a:r>
              <a:rPr lang="ur-PK" sz="4000" dirty="0" smtClean="0"/>
              <a:t>ہے-                      </a:t>
            </a:r>
            <a:endParaRPr lang="en-US" sz="4000" dirty="0"/>
          </a:p>
          <a:p>
            <a:pPr marL="109728" indent="0" algn="just">
              <a:buNone/>
            </a:pPr>
            <a:endParaRPr lang="ur-PK" sz="4000" dirty="0"/>
          </a:p>
          <a:p>
            <a:pPr marL="109728" indent="0" algn="ctr">
              <a:buNone/>
            </a:pPr>
            <a:endParaRPr lang="ur-PK" sz="4000" dirty="0"/>
          </a:p>
          <a:p>
            <a:pPr marL="109728" indent="0" algn="ctr">
              <a:buNone/>
            </a:pP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9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480</TotalTime>
  <Words>142</Words>
  <Application>Microsoft Office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 Iqbal ka Nazrea e Reyasat-II Session 2019-2023 Semester: 2nd Minor Course Code: 104</vt:lpstr>
      <vt:lpstr>در شرح اسرار اسمای علی مرتضی  حضرت علی کے ناموں کے بھیدوں کے بارے میں شرح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exmbafal12039</dc:creator>
  <cp:lastModifiedBy>BOKHARI</cp:lastModifiedBy>
  <cp:revision>60</cp:revision>
  <dcterms:created xsi:type="dcterms:W3CDTF">2013-04-17T15:22:06Z</dcterms:created>
  <dcterms:modified xsi:type="dcterms:W3CDTF">2020-05-13T16:20:42Z</dcterms:modified>
</cp:coreProperties>
</file>