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7"/>
  </p:notesMasterIdLst>
  <p:sldIdLst>
    <p:sldId id="305" r:id="rId2"/>
    <p:sldId id="306" r:id="rId3"/>
    <p:sldId id="307" r:id="rId4"/>
    <p:sldId id="308" r:id="rId5"/>
    <p:sldId id="30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49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6F4E0-F818-41AB-A453-1EDB32B37D80}" type="datetimeFigureOut">
              <a:rPr lang="en-US" smtClean="0"/>
              <a:t>18/05/2020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DCE9F-9EF6-4604-9C40-4E06889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CB6546-9CD4-4609-A1BA-D67499DFBFB1}" type="datetimeFigureOut">
              <a:rPr lang="en-US" smtClean="0"/>
              <a:pPr/>
              <a:t>18/05/2020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18/05/2020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18/05/2020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18/05/2020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18/05/2020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18/05/2020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18/05/2020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18/05/2020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18/05/2020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4CB6546-9CD4-4609-A1BA-D67499DFBFB1}" type="datetimeFigureOut">
              <a:rPr lang="en-US" smtClean="0"/>
              <a:pPr/>
              <a:t>18/05/2020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CB6546-9CD4-4609-A1BA-D67499DFBFB1}" type="datetimeFigureOut">
              <a:rPr lang="en-US" smtClean="0"/>
              <a:pPr/>
              <a:t>18/05/2020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4CB6546-9CD4-4609-A1BA-D67499DFBFB1}" type="datetimeFigureOut">
              <a:rPr lang="en-US" smtClean="0"/>
              <a:pPr/>
              <a:t>18/05/2020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83B87BF-6584-467D-8A2D-4C341FB14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1524000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sz="4500" b="1" dirty="0" smtClean="0"/>
              <a:t>Instructor: Dr. Sara Bukhari</a:t>
            </a:r>
            <a:endParaRPr lang="en-US" sz="45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>
            <a:normAutofit/>
          </a:bodyPr>
          <a:lstStyle/>
          <a:p>
            <a:pPr marL="109728" algn="ctr"/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Iqbal </a:t>
            </a:r>
            <a:r>
              <a:rPr lang="en-US" dirty="0" err="1" smtClean="0">
                <a:solidFill>
                  <a:schemeClr val="tx1"/>
                </a:solidFill>
              </a:rPr>
              <a:t>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Nazariya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Riyasat</a:t>
            </a:r>
            <a:r>
              <a:rPr lang="en-US" dirty="0" smtClean="0">
                <a:solidFill>
                  <a:schemeClr val="tx1"/>
                </a:solidFill>
              </a:rPr>
              <a:t>-II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Session 2019-2023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Semester</a:t>
            </a:r>
            <a:r>
              <a:rPr lang="en-US" sz="3600" dirty="0">
                <a:solidFill>
                  <a:schemeClr val="tx1"/>
                </a:solidFill>
              </a:rPr>
              <a:t>: 2</a:t>
            </a:r>
            <a:r>
              <a:rPr lang="en-US" sz="3600" baseline="30000" dirty="0">
                <a:solidFill>
                  <a:schemeClr val="tx1"/>
                </a:solidFill>
              </a:rPr>
              <a:t>nd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Minor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Course Code: </a:t>
            </a:r>
            <a:r>
              <a:rPr lang="en-US" sz="3600" dirty="0" smtClean="0">
                <a:solidFill>
                  <a:schemeClr val="tx1"/>
                </a:solidFill>
              </a:rPr>
              <a:t>104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838200"/>
            <a:ext cx="7543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r-PK" sz="15000" dirty="0"/>
              <a:t>جاوید نامہ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57359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53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29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isc\Assignments\Sara\LCWU\JavedNama\20200518_153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458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9160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isc\Assignments\Sara\LCWU\JavedNama\20200518_153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05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026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653</TotalTime>
  <Words>8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Concourse</vt:lpstr>
      <vt:lpstr> Iqbal ka Nazariya  Riyasat-II Session 2019-2023 Semester: 2nd Minor Course Code: 104</vt:lpstr>
      <vt:lpstr>PowerPoint Presentation</vt:lpstr>
      <vt:lpstr>PowerPoint Presentation</vt:lpstr>
      <vt:lpstr>PowerPoint Presentation</vt:lpstr>
      <vt:lpstr>PowerPoint Presentation</vt:lpstr>
    </vt:vector>
  </TitlesOfParts>
  <Company>UET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exmbafal12039</dc:creator>
  <cp:lastModifiedBy>aatir</cp:lastModifiedBy>
  <cp:revision>83</cp:revision>
  <dcterms:created xsi:type="dcterms:W3CDTF">2013-04-17T15:22:06Z</dcterms:created>
  <dcterms:modified xsi:type="dcterms:W3CDTF">2020-05-18T12:10:39Z</dcterms:modified>
</cp:coreProperties>
</file>