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9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4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7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6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2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4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7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3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5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5040BD-BC3F-47E8-9072-71935F52C13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7E6C7C-C41F-473B-8E86-85B675A2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09C3B-6012-4A72-8C57-E0F87FFE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r-PK" dirty="0"/>
              <a:t>" شرط نیکنامی "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655F1-CBFF-456C-B4BD-F0F5897D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r-PK" dirty="0"/>
              <a:t>خوشہ           پھل     </a:t>
            </a:r>
          </a:p>
          <a:p>
            <a:pPr marL="0" indent="0" algn="ctr">
              <a:buNone/>
            </a:pPr>
            <a:r>
              <a:rPr lang="ur-PK" dirty="0"/>
              <a:t>خرمنی         کھیت     </a:t>
            </a:r>
          </a:p>
          <a:p>
            <a:pPr marL="0" indent="0" algn="ctr">
              <a:buNone/>
            </a:pPr>
            <a:r>
              <a:rPr lang="ur-PK" dirty="0"/>
              <a:t>سوزاندن          جلانا   </a:t>
            </a:r>
          </a:p>
          <a:p>
            <a:pPr marL="0" indent="0" algn="ctr">
              <a:buNone/>
            </a:pPr>
            <a:r>
              <a:rPr lang="ur-PK" dirty="0"/>
              <a:t>پنہان         پوشیدہ </a:t>
            </a:r>
          </a:p>
          <a:p>
            <a:pPr marL="0" indent="0" algn="ctr">
              <a:buNone/>
            </a:pPr>
            <a:r>
              <a:rPr lang="ur-PK" dirty="0"/>
              <a:t>دیگران       دوسروں   </a:t>
            </a:r>
          </a:p>
          <a:p>
            <a:pPr marL="0" indent="0" algn="ctr">
              <a:buNone/>
            </a:pPr>
            <a:r>
              <a:rPr lang="ur-PK" dirty="0"/>
              <a:t>خویش        اپنی   </a:t>
            </a:r>
          </a:p>
          <a:p>
            <a:pPr marL="0" indent="0" algn="ctr">
              <a:buNone/>
            </a:pPr>
            <a:r>
              <a:rPr lang="ur-PK" dirty="0"/>
              <a:t>مشت      مٹھی  </a:t>
            </a:r>
          </a:p>
          <a:p>
            <a:pPr marL="0" indent="0" algn="ctr">
              <a:buNone/>
            </a:pPr>
            <a:r>
              <a:rPr lang="ur-PK" dirty="0"/>
              <a:t>گرداندن      گھومانا</a:t>
            </a:r>
          </a:p>
          <a:p>
            <a:pPr marL="0" indent="0" algn="ctr">
              <a:buNone/>
            </a:pPr>
            <a:r>
              <a:rPr lang="ur-PK" dirty="0"/>
              <a:t>بایدت     تجھے چاہیے </a:t>
            </a:r>
          </a:p>
          <a:p>
            <a:pPr marL="0" indent="0" algn="ctr">
              <a:buNone/>
            </a:pPr>
            <a:r>
              <a:rPr lang="ur-PK" dirty="0"/>
              <a:t>خواندن        پڑھنا/ معلوم </a:t>
            </a:r>
          </a:p>
          <a:p>
            <a:pPr marL="0" indent="0" algn="ctr">
              <a:buNone/>
            </a:pPr>
            <a:r>
              <a:rPr lang="ur-PK" dirty="0"/>
              <a:t>خار      کانٹا</a:t>
            </a:r>
          </a:p>
          <a:p>
            <a:pPr marL="0" indent="0" algn="ctr">
              <a:buNone/>
            </a:pPr>
            <a:r>
              <a:rPr lang="ur-PK" dirty="0"/>
              <a:t>کندن      نکالنا  </a:t>
            </a:r>
          </a:p>
          <a:p>
            <a:pPr marL="0" indent="0" algn="ctr">
              <a:buNone/>
            </a:pPr>
            <a:r>
              <a:rPr lang="ur-PK" dirty="0"/>
              <a:t>                  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FDA60-ECB9-4502-9761-7C317E8A53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r-PK" dirty="0"/>
              <a:t>مشکل الفاظ کے معانی       </a:t>
            </a:r>
          </a:p>
          <a:p>
            <a:pPr marL="0" indent="0" algn="ctr">
              <a:buNone/>
            </a:pPr>
            <a:r>
              <a:rPr lang="ur-PK" dirty="0"/>
              <a:t>نباشد       نہیں ہوتی       </a:t>
            </a:r>
          </a:p>
          <a:p>
            <a:pPr marL="0" indent="0" algn="ctr">
              <a:buNone/>
            </a:pPr>
            <a:r>
              <a:rPr lang="ur-PK" dirty="0"/>
              <a:t>خنگ             گھوڑا        </a:t>
            </a:r>
          </a:p>
          <a:p>
            <a:pPr marL="0" indent="0" algn="ctr">
              <a:buNone/>
            </a:pPr>
            <a:r>
              <a:rPr lang="ur-PK" dirty="0"/>
              <a:t>راندن        ہانکنا / چلانا       </a:t>
            </a:r>
          </a:p>
          <a:p>
            <a:pPr marL="0" indent="0" algn="ctr">
              <a:buNone/>
            </a:pPr>
            <a:r>
              <a:rPr lang="ur-PK" dirty="0"/>
              <a:t>کار                  کام            </a:t>
            </a:r>
          </a:p>
          <a:p>
            <a:pPr marL="0" indent="0" algn="ctr">
              <a:buNone/>
            </a:pPr>
            <a:r>
              <a:rPr lang="ur-PK" dirty="0"/>
              <a:t>رنجاندن             تکلیف دینا       </a:t>
            </a:r>
          </a:p>
          <a:p>
            <a:pPr marL="0" indent="0" algn="ctr">
              <a:buNone/>
            </a:pPr>
            <a:r>
              <a:rPr lang="ur-PK" dirty="0"/>
              <a:t>ثروت                دولت          </a:t>
            </a:r>
          </a:p>
          <a:p>
            <a:pPr marL="0" indent="0" algn="ctr">
              <a:buNone/>
            </a:pPr>
            <a:r>
              <a:rPr lang="ur-PK" dirty="0"/>
              <a:t>افتادگان        گرے ہوئے / مظلوم</a:t>
            </a:r>
          </a:p>
          <a:p>
            <a:pPr marL="0" indent="0" algn="ctr">
              <a:buNone/>
            </a:pPr>
            <a:r>
              <a:rPr lang="ur-PK" dirty="0"/>
              <a:t>دیو                    شیطان      </a:t>
            </a:r>
          </a:p>
          <a:p>
            <a:pPr marL="0" indent="0" algn="ctr">
              <a:buNone/>
            </a:pPr>
            <a:r>
              <a:rPr lang="ur-PK" dirty="0"/>
              <a:t>نوشاندن                      پلانا      </a:t>
            </a:r>
          </a:p>
          <a:p>
            <a:pPr marL="0" indent="0" algn="ctr">
              <a:buNone/>
            </a:pPr>
            <a:r>
              <a:rPr lang="ur-PK" dirty="0"/>
              <a:t>خوشہ                     پھل       </a:t>
            </a:r>
          </a:p>
          <a:p>
            <a:pPr marL="0" indent="0" algn="ctr">
              <a:buNone/>
            </a:pPr>
            <a:r>
              <a:rPr lang="ur-PK" dirty="0"/>
              <a:t>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26604-7D89-42BC-BB61-E1307DB56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2303"/>
            <a:ext cx="5181600" cy="51046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ur-PK" sz="2400" dirty="0"/>
          </a:p>
          <a:p>
            <a:pPr marL="0" indent="0" algn="ctr">
              <a:buNone/>
            </a:pPr>
            <a:r>
              <a:rPr lang="ur-PK" sz="3200" dirty="0"/>
              <a:t>خستگان را ز طعنہ ، جان خستن              </a:t>
            </a:r>
          </a:p>
          <a:p>
            <a:pPr marL="0" indent="0" algn="ctr">
              <a:buNone/>
            </a:pPr>
            <a:r>
              <a:rPr lang="ur-PK" sz="3200" dirty="0"/>
              <a:t>پریشان حال لوگوں کو  طعنے دے کر مزید تکلیف پہنچانا </a:t>
            </a:r>
          </a:p>
          <a:p>
            <a:pPr marL="0" indent="0" algn="ctr">
              <a:buNone/>
            </a:pPr>
            <a:endParaRPr lang="ur-PK" sz="3200" dirty="0"/>
          </a:p>
          <a:p>
            <a:pPr marL="0" indent="0" algn="ctr">
              <a:buNone/>
            </a:pPr>
            <a:r>
              <a:rPr lang="ur-PK" sz="3200" dirty="0"/>
              <a:t>دل خلق خدای رنجاندن                      </a:t>
            </a:r>
          </a:p>
          <a:p>
            <a:pPr marL="0" indent="0" algn="ctr">
              <a:buNone/>
            </a:pPr>
            <a:r>
              <a:rPr lang="ur-PK" sz="3200" dirty="0"/>
              <a:t>مخلوق خدا کو تکلیف دینا/دل آزاری کرنا (نیکنامی نہیں ہے )                   </a:t>
            </a:r>
          </a:p>
          <a:p>
            <a:pPr marL="0" indent="0" algn="ctr">
              <a:buNone/>
            </a:pPr>
            <a:r>
              <a:rPr lang="ur-PK" sz="3200" dirty="0"/>
              <a:t>خود سلیمان شدن  بثروت و جاہ         </a:t>
            </a:r>
          </a:p>
          <a:p>
            <a:pPr marL="0" indent="0" algn="ctr">
              <a:buNone/>
            </a:pPr>
            <a:r>
              <a:rPr lang="ur-PK" sz="3200" dirty="0"/>
              <a:t>خود تو مال و و دولت اور رتبہ حاصل کر کے حضرت سلیمان کی طرح ثروت مند بن جانا</a:t>
            </a:r>
          </a:p>
          <a:p>
            <a:pPr marL="0" indent="0" algn="ctr">
              <a:buNone/>
            </a:pPr>
            <a:endParaRPr lang="ur-PK" sz="3200" dirty="0"/>
          </a:p>
          <a:p>
            <a:pPr marL="0" indent="0" algn="ctr">
              <a:buNone/>
            </a:pPr>
            <a:r>
              <a:rPr lang="ur-PK" sz="3200" dirty="0"/>
              <a:t>دیگران را ز دیو ترساندن          </a:t>
            </a:r>
          </a:p>
          <a:p>
            <a:pPr marL="0" indent="0" algn="ctr">
              <a:buNone/>
            </a:pPr>
            <a:r>
              <a:rPr lang="ur-PK" sz="3200" dirty="0"/>
              <a:t>دوسروں کو (بھوک / مال و دولت کے )شیطانوں / تکلیف سے خوف زدہ کرنا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DC2F5-2C1F-4944-BF04-F143704E8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1449"/>
            <a:ext cx="5181600" cy="51046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r-PK" sz="2900" dirty="0"/>
              <a:t>نیک نامی نباشد ، از رہ عجب             </a:t>
            </a:r>
          </a:p>
          <a:p>
            <a:pPr marL="0" indent="0" algn="ctr">
              <a:buNone/>
            </a:pPr>
            <a:r>
              <a:rPr lang="ur-PK" sz="2900" dirty="0"/>
              <a:t>نیکنامی غرور و تکبر سے نہیں ہوتی/ غرور تکبر کرنے سے نیک نامی نہیں ہو گی             </a:t>
            </a:r>
          </a:p>
          <a:p>
            <a:pPr marL="0" indent="0" algn="ctr">
              <a:buNone/>
            </a:pP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خنگ آز و ہوس  ھمی راندن             </a:t>
            </a:r>
          </a:p>
          <a:p>
            <a:pPr marL="0" indent="0" algn="ctr">
              <a:buNone/>
            </a:pPr>
            <a:r>
              <a:rPr lang="ur-PK" sz="2900" dirty="0"/>
              <a:t>حرص و ہوس / لالچ  کے گھوڑے کو ہانکنا</a:t>
            </a:r>
          </a:p>
          <a:p>
            <a:pPr marL="0" indent="0" algn="ctr">
              <a:buNone/>
            </a:pPr>
            <a:r>
              <a:rPr lang="ur-PK" sz="2900" dirty="0"/>
              <a:t>  </a:t>
            </a:r>
          </a:p>
          <a:p>
            <a:pPr marL="0" indent="0" algn="ctr">
              <a:buNone/>
            </a:pPr>
            <a:r>
              <a:rPr lang="ur-PK" sz="2900" dirty="0"/>
              <a:t>(عقل اور لالچ کو گھوڑے کو غرور و تکبر سے ہانکنے سے نیکنامی نہیں ہو گی )   </a:t>
            </a:r>
          </a:p>
          <a:p>
            <a:pPr marL="0" indent="0" algn="ctr">
              <a:buNone/>
            </a:pP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روز دعوی ، چو طبل بانگ زدن            </a:t>
            </a:r>
          </a:p>
          <a:p>
            <a:pPr marL="0" indent="0" algn="ctr">
              <a:buNone/>
            </a:pPr>
            <a:r>
              <a:rPr lang="ur-PK" sz="2900" dirty="0"/>
              <a:t>جزا کے دن ڈھول کی طرح شور مچانا </a:t>
            </a:r>
          </a:p>
          <a:p>
            <a:pPr marL="0" indent="0" algn="ctr">
              <a:buNone/>
            </a:pP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وقت کوشش ، ز کار واماندن               </a:t>
            </a:r>
          </a:p>
          <a:p>
            <a:pPr marL="0" indent="0" algn="ctr">
              <a:buNone/>
            </a:pPr>
            <a:r>
              <a:rPr lang="ur-PK" sz="2900" dirty="0"/>
              <a:t>کوشش/ کام  کے وقت کام سے دور بھاگنا  (نیکنامی نہیں ہے)      </a:t>
            </a:r>
          </a:p>
          <a:p>
            <a:pPr marL="0" indent="0" algn="ctr">
              <a:buNone/>
            </a:pPr>
            <a:r>
              <a:rPr lang="ur-PK" sz="2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54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3C67-2AD1-4717-BA7D-7DFB598A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41033"/>
            <a:ext cx="5181600" cy="52359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گمرھان را رفیق رہ بودن</a:t>
            </a: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        گمراہ لوگوں کا دوست / ساتھی بننا</a:t>
            </a:r>
          </a:p>
          <a:p>
            <a:pPr marL="0" indent="0" algn="ctr">
              <a:buNone/>
            </a:pP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سر ز فرمان عقل پیچاندن</a:t>
            </a:r>
          </a:p>
          <a:p>
            <a:pPr marL="0" indent="0" algn="ctr">
              <a:buNone/>
            </a:pPr>
            <a:r>
              <a:rPr lang="ur-PK" sz="2900" dirty="0"/>
              <a:t>عقل کی باتوں سے سر موڑنا (انکار ) کرنا (نیکامی نہیں ہے )</a:t>
            </a:r>
          </a:p>
          <a:p>
            <a:pPr marL="0" indent="0" algn="ctr">
              <a:buNone/>
            </a:pPr>
            <a:r>
              <a:rPr lang="ur-PK" sz="2900" dirty="0"/>
              <a:t> </a:t>
            </a:r>
          </a:p>
          <a:p>
            <a:pPr marL="0" indent="0" algn="ctr">
              <a:buNone/>
            </a:pPr>
            <a:r>
              <a:rPr lang="ur-PK" sz="2900" dirty="0"/>
              <a:t>عیب پنہان دیگران گفتن </a:t>
            </a:r>
          </a:p>
          <a:p>
            <a:pPr marL="0" indent="0" algn="ctr">
              <a:buNone/>
            </a:pPr>
            <a:r>
              <a:rPr lang="ur-PK" sz="2900" dirty="0"/>
              <a:t>دوسروں کے پوشیدہ عیب آشکار کرنا</a:t>
            </a:r>
          </a:p>
          <a:p>
            <a:pPr marL="0" indent="0" algn="ctr">
              <a:buNone/>
            </a:pPr>
            <a:r>
              <a:rPr lang="ur-PK" sz="2900" dirty="0"/>
              <a:t>عیب پیدای خویش پوشاندن </a:t>
            </a:r>
          </a:p>
          <a:p>
            <a:pPr marL="0" indent="0" algn="ctr">
              <a:buNone/>
            </a:pPr>
            <a:r>
              <a:rPr lang="ur-PK" sz="2900" dirty="0"/>
              <a:t>اور اپنے ظاہری عیبوں کو پوشیدہ رکھنا(نیکنامی نہیں ہے )</a:t>
            </a:r>
          </a:p>
          <a:p>
            <a:pPr marL="0" indent="0">
              <a:buNone/>
            </a:pPr>
            <a:endParaRPr lang="ur-P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1AA02-F903-4853-9E63-F5F11BDA3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41033"/>
            <a:ext cx="5181600" cy="52359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ur-PK" sz="2900" dirty="0"/>
          </a:p>
          <a:p>
            <a:pPr marL="0" indent="0" algn="ctr">
              <a:buNone/>
            </a:pPr>
            <a:r>
              <a:rPr lang="ur-PK" sz="2900" dirty="0"/>
              <a:t>با در افتادگان ، ستم کردن          </a:t>
            </a:r>
          </a:p>
          <a:p>
            <a:pPr marL="0" indent="0" algn="ctr">
              <a:buNone/>
            </a:pPr>
            <a:r>
              <a:rPr lang="ur-PK" sz="2900" dirty="0"/>
              <a:t>مظلوموں پر مزید ستم کرنا       </a:t>
            </a:r>
          </a:p>
          <a:p>
            <a:pPr marL="0" indent="0" algn="ctr">
              <a:buNone/>
            </a:pPr>
            <a:r>
              <a:rPr lang="ur-PK" sz="2900" dirty="0"/>
              <a:t>     </a:t>
            </a:r>
          </a:p>
          <a:p>
            <a:pPr marL="0" indent="0" algn="ctr">
              <a:buNone/>
            </a:pPr>
            <a:r>
              <a:rPr lang="ur-PK" sz="2900" dirty="0"/>
              <a:t>زھر را جای شہد  نوشاندن      </a:t>
            </a:r>
          </a:p>
          <a:p>
            <a:pPr marL="0" indent="0" algn="ctr">
              <a:buNone/>
            </a:pPr>
            <a:r>
              <a:rPr lang="ur-PK" sz="2900" dirty="0"/>
              <a:t>شہد کے بجائے زھر پلانا(نیکنامی نہیں ہے ) </a:t>
            </a:r>
          </a:p>
          <a:p>
            <a:pPr marL="0" indent="0" algn="ctr">
              <a:buNone/>
            </a:pPr>
            <a:r>
              <a:rPr lang="ur-PK" sz="2900" dirty="0"/>
              <a:t>       </a:t>
            </a:r>
          </a:p>
          <a:p>
            <a:pPr marL="0" indent="0" algn="ctr">
              <a:buNone/>
            </a:pPr>
            <a:r>
              <a:rPr lang="ur-PK" sz="2900" dirty="0"/>
              <a:t>اندر امید خوشہ ہوسی     </a:t>
            </a:r>
          </a:p>
          <a:p>
            <a:pPr marL="0" indent="0" algn="ctr">
              <a:buNone/>
            </a:pPr>
            <a:r>
              <a:rPr lang="ur-PK" sz="2900" dirty="0"/>
              <a:t>ہوس اور لالچ کے پھل کی امید میں</a:t>
            </a:r>
          </a:p>
          <a:p>
            <a:pPr marL="0" indent="0" algn="ctr">
              <a:buNone/>
            </a:pPr>
            <a:r>
              <a:rPr lang="ur-PK" sz="2900" dirty="0"/>
              <a:t>      </a:t>
            </a:r>
          </a:p>
          <a:p>
            <a:pPr marL="0" indent="0" algn="ctr">
              <a:buNone/>
            </a:pPr>
            <a:r>
              <a:rPr lang="ur-PK" sz="2900" dirty="0"/>
              <a:t>ھر کجا خرمنی است ، سوزاندن </a:t>
            </a:r>
          </a:p>
          <a:p>
            <a:pPr marL="0" indent="0" algn="ctr">
              <a:buNone/>
            </a:pPr>
            <a:r>
              <a:rPr lang="ur-PK" sz="2900" dirty="0"/>
              <a:t> جہاں کہیں کھیت ہیں ان کو جلانا (نیکنامی نہیں ہے )</a:t>
            </a: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81908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D4A8A-1812-4FB8-9474-5D877398C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67666"/>
            <a:ext cx="5181600" cy="5209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گویمت شرط نیکنامی چیست</a:t>
            </a:r>
          </a:p>
          <a:p>
            <a:pPr marL="0" indent="0" algn="ctr">
              <a:buNone/>
            </a:pPr>
            <a:r>
              <a:rPr lang="ur-PK" dirty="0"/>
              <a:t>میں تجھے بتاتا ہوں کہ نیک نامی کی شرط کیا ہے 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زانکہ این نکتہ بایدت خواندن      </a:t>
            </a:r>
          </a:p>
          <a:p>
            <a:pPr marL="0" indent="0" algn="ctr">
              <a:buNone/>
            </a:pPr>
            <a:r>
              <a:rPr lang="ur-PK" dirty="0"/>
              <a:t>کیونکہ یہ نکتہ تمہیں ضرور معلوم ہونا چاہیے 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خاری از پای عاجزی کندن     </a:t>
            </a:r>
          </a:p>
          <a:p>
            <a:pPr marL="0" indent="0" algn="ctr">
              <a:buNone/>
            </a:pPr>
            <a:r>
              <a:rPr lang="ur-PK" dirty="0"/>
              <a:t>کسی عاجز کے پاؤں سے کانٹا نکالنا 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گردی از دامنی بیفشاندن</a:t>
            </a:r>
          </a:p>
          <a:p>
            <a:pPr marL="0" indent="0" algn="ctr">
              <a:buNone/>
            </a:pPr>
            <a:r>
              <a:rPr lang="ur-PK" dirty="0"/>
              <a:t>       اور کسی مظلوم کے دامن سے گرد جھاڑنا (نیکنامی ہے 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4A8EB-B8A1-4242-B8BC-5F8609C61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9810"/>
            <a:ext cx="5181600" cy="5147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بہر یک مشت ارد ، بر سر خلق 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ایک مٹھی آٹے کی خاطر مخلوق کے سر پر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آسیا چون زمانہ گرداندن </a:t>
            </a:r>
          </a:p>
          <a:p>
            <a:pPr marL="0" indent="0" algn="ctr">
              <a:buNone/>
            </a:pPr>
            <a:r>
              <a:rPr lang="ur-PK" dirty="0"/>
              <a:t>زمانے کو چکی کی طرح چلانا (نیکنامی نہیں ہے) </a:t>
            </a:r>
          </a:p>
          <a:p>
            <a:pPr marL="0" indent="0" algn="ctr">
              <a:buNone/>
            </a:pPr>
            <a:endParaRPr lang="ur-P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5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101</TotalTime>
  <Words>449</Words>
  <Application>Microsoft Office PowerPoint</Application>
  <PresentationFormat>Widescreen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" شرط نیکنامی "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 شرط نیکنامی "</dc:title>
  <dc:creator>ismail - [2010]</dc:creator>
  <cp:lastModifiedBy>ismail - [2010]</cp:lastModifiedBy>
  <cp:revision>12</cp:revision>
  <dcterms:created xsi:type="dcterms:W3CDTF">2020-05-02T11:12:41Z</dcterms:created>
  <dcterms:modified xsi:type="dcterms:W3CDTF">2020-05-02T12:53:53Z</dcterms:modified>
</cp:coreProperties>
</file>