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8F91-AA4D-4A7F-9376-96178A5D1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1AEC0-BCD3-4FAD-804F-E4D64DD84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B7843-1518-4E1A-8BD7-8FE86942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4445A-0AA5-452A-A8CC-F1B82B01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F0D1F-ACC5-49DC-8A4B-FB0DF3AF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A618-45DD-427C-9D79-24546AFE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BB9EA-D83D-437C-99E6-88FDBD091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8E2D4-8961-44BD-A5CC-882C8AFF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1535-9706-421A-85D9-A52F6778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0705A-3892-45B3-BB34-81A2A295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A3D6E5-0C47-499E-8EB6-C033E2CFBA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96421-195D-409D-97EE-7D6744E9A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32AE9-743A-460D-A22D-ADC02605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10AA6-A99C-41E8-9841-3E037616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853D-E1F0-43FA-BCF0-F9BD53D9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1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D4EC-51AE-4B58-A796-7FE1C9D62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DEACD-C62D-451B-9616-0AB6D1B51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2C23E-69AD-4D42-83F7-C3CC719F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B08DD-8B20-45B3-8742-B45733AB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38148-4C73-4E7A-BB32-B229B4806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6FD7-2E9B-451E-A18E-EB6ACC6A4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2B1C4-8146-4913-9D11-A14F8E24D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9A1F5-F3FE-4F5D-8C3A-BA8AC011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69BBE-7FB3-43F6-9D51-6CB4FA1A1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86E3D-61FB-4F84-B098-4513866B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5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B1A6E-4EA6-40DB-A74B-A741D59A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523B4-FDA7-431C-9D30-96A958545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54D82-0D82-4FE8-A034-6D0550E17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59D53-B99D-4715-B416-DBC545ECA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E6D22-BB5B-40CF-80B8-FEE6C354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1950A-015A-411E-8399-0F96CF88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4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BEB99-A219-405B-9CD4-C1C25474E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F6BD1-E9E1-419D-9D4F-1061C3A2E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C3F23-0658-466A-946D-D5CBFEA51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6F7D9-0565-4B6E-A56D-803A5C4A0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B94D7C-923A-42D3-A94B-51AAE484B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5E0620-C228-44F9-9494-5D3B4FBFF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6B247-8BE9-47DA-8141-B9881CF9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06D35D-A115-4F23-BBEC-CA44D792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9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B926A-C231-429D-93DF-AE5930626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6C1B7-C1A1-4228-91C5-B7C2FA06D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3DFC4-8150-4E6C-901E-46265ACC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FA6B37-A987-4768-B7C6-ECF08012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4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9E06F5-FC19-47BE-A0E5-AF5D5354F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2ABFC3-1341-4513-B697-9ED5E428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0F5A3-3909-415B-91F9-C29AE1E7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86D7-0F5F-47D8-AFEB-AA645B60A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ED5FB-EC96-4717-A13B-1917AF7EE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A6FC1-84B1-4788-8246-38AA28EBD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E1BE2-EAE3-458A-95E0-31A920F23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38BA9-AA90-4672-925D-AC838977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5FEE7-DBA8-4A44-8EA8-B605DE40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3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000D7-7AF6-4FFD-A7D9-067CEC3F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09AC9-9F3E-42F3-85E1-66F0CE458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5E8B8-A3D6-49AF-BD61-F1882C76A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A088F-2F90-4885-BBCE-ABB07D7E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65E25-7F38-4688-B1C8-9A84703D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1BAAA-FE37-462D-97B7-A2DA6DC7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F341E-A86D-40F6-B8D8-0EC7F85CF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300D-1CB7-443E-A928-E442F02C1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3861-2AE1-444D-817D-FEC5B633D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21BA9-2EA1-4E0D-8872-1CFFF658CC0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8C577-4104-4354-9DB4-D01761946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97411-CFEF-44C5-81E2-FF643CB74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FAB63-06CD-482B-8BB3-F69FF8D44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1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B86FE-5D39-4B6B-B017-43560D2F2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351"/>
            <a:ext cx="10515600" cy="5839612"/>
          </a:xfrm>
        </p:spPr>
        <p:txBody>
          <a:bodyPr/>
          <a:lstStyle/>
          <a:p>
            <a:pPr marL="0" indent="0" algn="r" rtl="1">
              <a:buNone/>
            </a:pPr>
            <a:endParaRPr lang="ur-PK" dirty="0"/>
          </a:p>
          <a:p>
            <a:pPr marL="0" indent="0" algn="r" rtl="1">
              <a:buNone/>
            </a:pPr>
            <a:r>
              <a:rPr lang="ur-PK" dirty="0"/>
              <a:t>جناب عالی اغلب منکر محسوسات میشوید ، اتفاقابغیر محسوس ہم کہ اعتقاد ندارید ۔۔۔۔ چہ عرض می کنم ۔ </a:t>
            </a:r>
          </a:p>
          <a:p>
            <a:pPr marL="0" indent="0" algn="r" rtl="1">
              <a:buNone/>
            </a:pPr>
            <a:r>
              <a:rPr lang="ur-PK" dirty="0"/>
              <a:t>جناب اکثر مسوساتی باتوں کے منکر ہو جاتے ہیں اور انتفاق کے بغیر محسوس بھی یقین نہیں کرتے ۔۔۔۔۔ میں کیا عرض کروں </a:t>
            </a:r>
          </a:p>
          <a:p>
            <a:pPr marL="0" indent="0" algn="r" rtl="1">
              <a:buNone/>
            </a:pPr>
            <a:endParaRPr lang="ur-PK" dirty="0"/>
          </a:p>
          <a:p>
            <a:pPr marL="0" indent="0" algn="r" rtl="1">
              <a:buNone/>
            </a:pPr>
            <a:r>
              <a:rPr lang="ur-PK" dirty="0"/>
              <a:t>مخاطب سری  بحسرت حرکت داد و گفت پدر بیچارہ مرا دوای پیز زن کشت ۔ حلا ہر چہ میخوہید بفرمائید ۔ </a:t>
            </a:r>
          </a:p>
          <a:p>
            <a:pPr marL="0" indent="0" algn="r" rtl="1">
              <a:buNone/>
            </a:pPr>
            <a:r>
              <a:rPr lang="ur-PK" dirty="0"/>
              <a:t>مخاطب نے افسوس کے انداز میں سر کو ہلایا اور کہا ۔ میرا بیچارہ باپ ۔۔۔۔ میرے باپ بیچارے کو بوڑھی عورت کی دوائی نے مار ڈالا ۔ </a:t>
            </a:r>
          </a:p>
          <a:p>
            <a:pPr marL="0" indent="0" algn="r" rtl="1">
              <a:buNone/>
            </a:pPr>
            <a:endParaRPr lang="ur-PK" dirty="0"/>
          </a:p>
          <a:p>
            <a:pPr marL="0" indent="0" algn="r" rtl="1">
              <a:buNone/>
            </a:pPr>
            <a:endParaRPr lang="ur-PK" dirty="0"/>
          </a:p>
          <a:p>
            <a:pPr marL="0" indent="0" algn="r" rtl="1">
              <a:buNone/>
            </a:pPr>
            <a:endParaRPr lang="ur-PK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0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E7694-EC4C-45CA-ADD4-F7269CCFD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9495"/>
            <a:ext cx="10515600" cy="5777468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ur-PK" dirty="0"/>
              <a:t>بندہ را بی اعتقاد و ایمان خود تان را صادق متدین بخونید ، حرفی ندارم ۔۔۔۔۔۔</a:t>
            </a:r>
          </a:p>
          <a:p>
            <a:pPr marL="0" indent="0" algn="r" rtl="1">
              <a:buNone/>
            </a:pPr>
            <a:r>
              <a:rPr lang="ur-PK" dirty="0"/>
              <a:t>اپ اس نا چیز کو بے ایمان اورخود کو سچا اور دین دار کہیں مجھے کوئی گلہ نہیں ۔۔۔۔۔۔</a:t>
            </a:r>
          </a:p>
          <a:p>
            <a:pPr marL="0" indent="0" algn="r" rtl="1">
              <a:buNone/>
            </a:pPr>
            <a:endParaRPr lang="ur-PK" dirty="0"/>
          </a:p>
          <a:p>
            <a:pPr marL="0" indent="0" algn="r" rtl="1">
              <a:buNone/>
            </a:pPr>
            <a:r>
              <a:rPr lang="ur-PK" dirty="0"/>
              <a:t>جنگ مغلوبہ شد ۔ بعضی ہمصدا میگفتند : علاج درد مفاصل ہمین نسخہ ہای قدیم است ۔ جمعی دیگر ہمزبان اصرار داشتند کہ باید شفا را از علوم جدید خواست ۔ </a:t>
            </a:r>
          </a:p>
          <a:p>
            <a:pPr marL="0" indent="0" algn="r" rtl="1">
              <a:buNone/>
            </a:pPr>
            <a:r>
              <a:rPr lang="ur-PK" dirty="0"/>
              <a:t> بہت زیادہ بحچ شروع ہو گئی ۔ کچھ لوگ ہم آواز بول رہے تھے کہ جوڑوں کے درد کا علاج انہی قدیم نسخوں میں ہے ۔ دوسرا گروہ ہم آواز بول رہا تھا کہ جدید علوم میں علاج ڈھونڈ نا چاہیے ۔ </a:t>
            </a:r>
          </a:p>
          <a:p>
            <a:pPr marL="0" indent="0" algn="r" rtl="1">
              <a:buNone/>
            </a:pPr>
            <a:endParaRPr lang="ur-PK" dirty="0"/>
          </a:p>
          <a:p>
            <a:pPr marL="0" indent="0" algn="r" rtl="1">
              <a:buNone/>
            </a:pPr>
            <a:r>
              <a:rPr lang="ur-PK" dirty="0"/>
              <a:t>مدتی بمباحثہ در این موضوع گزشت ۔ در این ضمن یکی از رفقاء کہ ہمیشہ آہ و نالہ اش بلند و صدایش  گریان است ۔ </a:t>
            </a:r>
          </a:p>
          <a:p>
            <a:pPr marL="0" indent="0" algn="r" rtl="1">
              <a:buNone/>
            </a:pPr>
            <a:r>
              <a:rPr lang="ur-PK" dirty="0"/>
              <a:t>کچھ وقت اسی موضوع پر بحث میں گزر گیا ۔ اسی دوران ساتھیوں میں سے ایک نے جس کی آواز آہ زاری  کی طرح بلند اور بھاری تھی ۔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9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C9567-DA38-42C2-B556-FE37EBB98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783"/>
            <a:ext cx="10515600" cy="565318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ur-PK" dirty="0"/>
              <a:t>چند مرتبہ این پا آن پا کرد تا بالاخرۃ قد را کشید و دست ہا را روی زانو گزاشت و گفت: </a:t>
            </a:r>
          </a:p>
          <a:p>
            <a:pPr marL="0" indent="0" algn="r" rtl="1">
              <a:buNone/>
            </a:pPr>
            <a:r>
              <a:rPr lang="ur-PK" dirty="0"/>
              <a:t>چند مرتبہ پہلو بدلے بالاخرہ سیدھا ہو گیا ۔ اس نے گھٹنوں پر ہاتھ رکھے اور کہا : </a:t>
            </a:r>
          </a:p>
          <a:p>
            <a:pPr marL="0" indent="0" algn="r" rtl="1">
              <a:buNone/>
            </a:pPr>
            <a:endParaRPr lang="ur-PK" dirty="0"/>
          </a:p>
          <a:p>
            <a:pPr marL="0" indent="0" algn="r" rtl="1">
              <a:buNone/>
            </a:pPr>
            <a:r>
              <a:rPr lang="ur-PK" dirty="0"/>
              <a:t>استغاثہ من از درگاہ احدیت و آستان آئمہ اطہار این است کہ خداوند خودش شفا عطا بفرماید و کسی را محتاج بحکیم و دوا نکند ۔ </a:t>
            </a:r>
          </a:p>
          <a:p>
            <a:pPr marL="0" indent="0" algn="r" rtl="1">
              <a:buNone/>
            </a:pPr>
            <a:r>
              <a:rPr lang="ur-PK" dirty="0"/>
              <a:t>میری اللہ تعالی اور آئمہ اطہار کی بارگاہ سے درخواست ہے کہ اللہ تعالی خود ہی شفا عطا کرے ۔ کسی بھی حکیم اور دوا کا محتاج نہ کرے ۔ </a:t>
            </a:r>
          </a:p>
          <a:p>
            <a:pPr marL="0" indent="0" algn="r" rtl="1">
              <a:buNone/>
            </a:pPr>
            <a:endParaRPr lang="ur-PK" dirty="0"/>
          </a:p>
          <a:p>
            <a:pPr marL="0" indent="0" algn="r" rtl="1">
              <a:buNone/>
            </a:pPr>
            <a:r>
              <a:rPr lang="ur-PK" dirty="0"/>
              <a:t>دوای درد پیش خداست ، وگرنہ چہار ماہست بندہ گرفتار ناخوش دارم ۔ چہ عرض کنم چہ میگزرد ۔ خداوند خودش ترحم کند ۔ بندہ کہ از دست طبیب و دواخانہ جانم بلب رسیدہ ۔ </a:t>
            </a:r>
          </a:p>
          <a:p>
            <a:pPr marL="0" indent="0" algn="r" rtl="1">
              <a:buNone/>
            </a:pPr>
            <a:r>
              <a:rPr lang="ur-PK"/>
              <a:t>درد کی دوا خدا کے پاس ہے ورنہ چار مہینے ہوگئے ہیں نا چیز بیماری میں مبتلا ہے ۔ کیا عرض کروں مجھ پر کیا گزرتی ہے ۔ خدا خود شفا عطا کرے ۔ ناچیز دوائیوں اور طبیبوں کے ہاتھوں مرنے والا ہے ۔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9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4</cp:revision>
  <dcterms:created xsi:type="dcterms:W3CDTF">2020-05-02T16:29:53Z</dcterms:created>
  <dcterms:modified xsi:type="dcterms:W3CDTF">2020-05-02T16:56:21Z</dcterms:modified>
</cp:coreProperties>
</file>