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96B6-386F-4E13-8C6D-F46F3E1AEB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85F2C8-28FB-4F67-B95B-97ECD29EF4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D55DC8-616C-4A52-BCAD-8CB6AE643208}"/>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B93C738C-241A-448A-9B56-F7B39FF4D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BADC9-5736-4DF4-B914-E7AA6F320660}"/>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363547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E5A9-73D8-413D-93FC-FCF37B9DBE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CE6F9E-6609-4C57-8C88-269CC17524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76A89-AB53-4EBC-A465-AF8F5599FDFD}"/>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298BE5B8-EBC5-4301-AD71-DA2924F3D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B0C11-6731-4D71-BE0C-FA7ED8B42A08}"/>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289597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419517-966B-4B9F-B893-9520403D6F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AEBA75-9137-460C-8FC4-E87452C01A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186D7-B979-4CBA-BD0F-DBA2B8C0C98D}"/>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5E3CE8AE-D420-4402-B4C4-61DBE64F4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94DB9-E97E-408A-876E-ED082BD32F56}"/>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394691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46F5-BC06-4503-B81A-1F1250323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313CA2-9033-41D4-A5BB-0F8390A8F8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770F8-8132-4EBB-975D-F7F216F626A2}"/>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ADCB4F69-42C3-472E-9FC6-EF0AE5F5D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6C31E-D74E-4399-965B-DB51B3481887}"/>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177995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D672-95EF-4AB5-98A2-75C61B88B7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66F4E2-EB18-4A91-9A9B-82B4CBB51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32B00B-3588-49D5-815E-2176C8E5B510}"/>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532CF3C4-3D0D-421C-8B20-B4ECB379C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C9317-13C8-4C60-9A09-E82EA80DA0D5}"/>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206621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F1D-ECA3-4E81-89A0-9AC16B8277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B0ED91-1251-4735-91E5-033E57EDE8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5CF636-C63A-484C-B425-8804A0A6C4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F267D-885E-4F34-A113-A47AE5CFFD1C}"/>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6" name="Footer Placeholder 5">
            <a:extLst>
              <a:ext uri="{FF2B5EF4-FFF2-40B4-BE49-F238E27FC236}">
                <a16:creationId xmlns:a16="http://schemas.microsoft.com/office/drawing/2014/main" id="{AD20DFA2-CDE2-402C-96DA-C6DF63A9F4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2E58D-ABC8-4C95-98C7-0C71051E58B7}"/>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42998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2E336-AF81-42D6-8C79-42AC6DBCED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5D04E3-5056-4FF9-96B0-EA42BAC741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E07531-FDDE-4B78-921E-C57B5AF323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873F2D-B54D-4D2B-9FCA-1588555EF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FF440D-B5E2-421B-9BF4-82546CECAC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1BECC2-0BCF-48B4-B2EB-035E2F32C4DF}"/>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8" name="Footer Placeholder 7">
            <a:extLst>
              <a:ext uri="{FF2B5EF4-FFF2-40B4-BE49-F238E27FC236}">
                <a16:creationId xmlns:a16="http://schemas.microsoft.com/office/drawing/2014/main" id="{D6115EDD-04BF-4209-8A4A-8BB2CE3285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888B8F-32BC-4F75-8C14-89E68C3F8ECE}"/>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131434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468D-A36B-46D1-A0B2-AF92363FA5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0AB36-74DF-43DD-B68C-A78C7BF2BD14}"/>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4" name="Footer Placeholder 3">
            <a:extLst>
              <a:ext uri="{FF2B5EF4-FFF2-40B4-BE49-F238E27FC236}">
                <a16:creationId xmlns:a16="http://schemas.microsoft.com/office/drawing/2014/main" id="{65814D25-3C79-4D3C-8859-39131CD748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6923AD-3D11-4945-B53A-3648C980F001}"/>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215100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B5119E-80B9-40CB-8D4B-37FB41546024}"/>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3" name="Footer Placeholder 2">
            <a:extLst>
              <a:ext uri="{FF2B5EF4-FFF2-40B4-BE49-F238E27FC236}">
                <a16:creationId xmlns:a16="http://schemas.microsoft.com/office/drawing/2014/main" id="{7A673E90-C09A-419F-AA86-1D5E597F43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274916-FB97-4C12-ABA9-4515132B4FCB}"/>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74156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C332-E834-4CD7-A8FE-F4EB231494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1888C7-C98F-402B-82F0-A898D7E81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E31A63-6A7B-4740-8C6E-BFC7C05D72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71C3D-B72A-4910-8457-4C04B239DBD5}"/>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6" name="Footer Placeholder 5">
            <a:extLst>
              <a:ext uri="{FF2B5EF4-FFF2-40B4-BE49-F238E27FC236}">
                <a16:creationId xmlns:a16="http://schemas.microsoft.com/office/drawing/2014/main" id="{89D4B459-2D68-4B85-AE85-27B804B84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A694A-9430-4BB2-BFFA-82B7EA225D3F}"/>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2849123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189D5-ECDA-4F70-B617-81525DA12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53BCBA-015B-430D-B638-E38E132AD1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4F5D01-8625-4D37-B5CE-C1E5BACBD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446F7E-932D-41CE-B597-FC9CCEF4E957}"/>
              </a:ext>
            </a:extLst>
          </p:cNvPr>
          <p:cNvSpPr>
            <a:spLocks noGrp="1"/>
          </p:cNvSpPr>
          <p:nvPr>
            <p:ph type="dt" sz="half" idx="10"/>
          </p:nvPr>
        </p:nvSpPr>
        <p:spPr/>
        <p:txBody>
          <a:bodyPr/>
          <a:lstStyle/>
          <a:p>
            <a:fld id="{E8A4A373-0172-420F-98BD-360D27A767E2}" type="datetimeFigureOut">
              <a:rPr lang="en-US" smtClean="0"/>
              <a:t>5/2/2020</a:t>
            </a:fld>
            <a:endParaRPr lang="en-US"/>
          </a:p>
        </p:txBody>
      </p:sp>
      <p:sp>
        <p:nvSpPr>
          <p:cNvPr id="6" name="Footer Placeholder 5">
            <a:extLst>
              <a:ext uri="{FF2B5EF4-FFF2-40B4-BE49-F238E27FC236}">
                <a16:creationId xmlns:a16="http://schemas.microsoft.com/office/drawing/2014/main" id="{E1648BA2-2798-4542-905B-A4832C8BC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3F03F-B709-4AF3-90C6-43B4539E7BED}"/>
              </a:ext>
            </a:extLst>
          </p:cNvPr>
          <p:cNvSpPr>
            <a:spLocks noGrp="1"/>
          </p:cNvSpPr>
          <p:nvPr>
            <p:ph type="sldNum" sz="quarter" idx="12"/>
          </p:nvPr>
        </p:nvSpPr>
        <p:spPr/>
        <p:txBody>
          <a:bodyPr/>
          <a:lstStyle/>
          <a:p>
            <a:fld id="{0235F8A3-DAD5-4D34-B826-37CFD3800734}" type="slidenum">
              <a:rPr lang="en-US" smtClean="0"/>
              <a:t>‹#›</a:t>
            </a:fld>
            <a:endParaRPr lang="en-US"/>
          </a:p>
        </p:txBody>
      </p:sp>
    </p:spTree>
    <p:extLst>
      <p:ext uri="{BB962C8B-B14F-4D97-AF65-F5344CB8AC3E}">
        <p14:creationId xmlns:p14="http://schemas.microsoft.com/office/powerpoint/2010/main" val="184858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B6FDEB-C73C-4BC0-BA50-98ADEBAE43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BD6E09-F007-49E8-80B7-F21B144037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5AB6B-86C5-44F0-B119-435DF0407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4A373-0172-420F-98BD-360D27A767E2}" type="datetimeFigureOut">
              <a:rPr lang="en-US" smtClean="0"/>
              <a:t>5/2/2020</a:t>
            </a:fld>
            <a:endParaRPr lang="en-US"/>
          </a:p>
        </p:txBody>
      </p:sp>
      <p:sp>
        <p:nvSpPr>
          <p:cNvPr id="5" name="Footer Placeholder 4">
            <a:extLst>
              <a:ext uri="{FF2B5EF4-FFF2-40B4-BE49-F238E27FC236}">
                <a16:creationId xmlns:a16="http://schemas.microsoft.com/office/drawing/2014/main" id="{7A10213D-22E8-4C90-9E8F-A2BC9703D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F7A373-76D8-44B8-AB0E-5EF5B892D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5F8A3-DAD5-4D34-B826-37CFD3800734}" type="slidenum">
              <a:rPr lang="en-US" smtClean="0"/>
              <a:t>‹#›</a:t>
            </a:fld>
            <a:endParaRPr lang="en-US"/>
          </a:p>
        </p:txBody>
      </p:sp>
    </p:spTree>
    <p:extLst>
      <p:ext uri="{BB962C8B-B14F-4D97-AF65-F5344CB8AC3E}">
        <p14:creationId xmlns:p14="http://schemas.microsoft.com/office/powerpoint/2010/main" val="38736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EFA96-F8A9-4A7C-BBFB-2108D2B6E9D0}"/>
              </a:ext>
            </a:extLst>
          </p:cNvPr>
          <p:cNvSpPr>
            <a:spLocks noGrp="1"/>
          </p:cNvSpPr>
          <p:nvPr>
            <p:ph idx="1"/>
          </p:nvPr>
        </p:nvSpPr>
        <p:spPr>
          <a:xfrm>
            <a:off x="838200" y="150920"/>
            <a:ext cx="10515600" cy="6026043"/>
          </a:xfrm>
        </p:spPr>
        <p:txBody>
          <a:bodyPr>
            <a:normAutofit fontScale="92500" lnSpcReduction="20000"/>
          </a:bodyPr>
          <a:lstStyle/>
          <a:p>
            <a:pPr marL="0" indent="0" algn="r" rtl="1">
              <a:buNone/>
            </a:pPr>
            <a:r>
              <a:rPr lang="ur-PK" dirty="0"/>
              <a:t>آقا چشم و ابرو را بہ پیچ و تاب در اورد و یک پای خود را آہستہ و زحمت حرکتی داد و با صدای نازک و کلمات بریدہ فرمود  : </a:t>
            </a:r>
          </a:p>
          <a:p>
            <a:pPr marL="0" indent="0" algn="r" rtl="1">
              <a:buNone/>
            </a:pPr>
            <a:r>
              <a:rPr lang="ur-PK" dirty="0"/>
              <a:t>جنان بے اپنی آنکھ اور ابرو کو سکیڑا اور ایک پاؤں کو آہستہ سے حرکت دی اور نازک اور شکستہ الفاظ میں کہا : </a:t>
            </a:r>
          </a:p>
          <a:p>
            <a:pPr marL="0" indent="0" algn="r" rtl="1">
              <a:buNone/>
            </a:pPr>
            <a:endParaRPr lang="ur-PK" dirty="0"/>
          </a:p>
          <a:p>
            <a:pPr marL="0" indent="0" algn="r" rtl="1">
              <a:buNone/>
            </a:pPr>
            <a:r>
              <a:rPr lang="ur-PK" dirty="0"/>
              <a:t>البتہ منکر تاثیرات  روحی کہ نمیتوان شد ۔۔۔۔۔۔۔۔ رفیقمان خواست جواب بگوید ، دیگری از حضار بچا بکی حریف فوتبال سخن را از دہانش گرفت و با صدای بلند تر گرفت : </a:t>
            </a:r>
          </a:p>
          <a:p>
            <a:pPr marL="0" indent="0" algn="r" rtl="1">
              <a:buNone/>
            </a:pPr>
            <a:r>
              <a:rPr lang="ur-PK" dirty="0"/>
              <a:t>روحانی اثرات سے انکار نہیں کیا جا سکتا ۔۔۔۔۔۔۔ ہمارے ساتھیوں نے چاہا کہ جواب دیں ۔ حاضرین میں سے ایک نے فٹبال کے کھلاڑی کی طرح بات کو اس طرح سے منہ سے چھیبنا اور با اواز بلند کہا :</a:t>
            </a:r>
          </a:p>
          <a:p>
            <a:pPr marL="0" indent="0" algn="r" rtl="1">
              <a:buNone/>
            </a:pPr>
            <a:endParaRPr lang="ur-PK" dirty="0"/>
          </a:p>
          <a:p>
            <a:pPr marL="0" indent="0" algn="r" rtl="1">
              <a:buNone/>
            </a:pPr>
            <a:r>
              <a:rPr lang="ur-PK" dirty="0"/>
              <a:t>بندہ سالہا باین مرض پبتلا بودم ۔ ہمہ دارائیم را بدکتر ہا دادم و علاج نشدم والا بندہ ہم اینطور در مضیقہ نبودم ۔ بالاخرہ پیر زنی با بکریال دوا معالجہ ام کرد و تا امروز دیگر رنگ مرض را ندیدہ ام ۔ </a:t>
            </a:r>
          </a:p>
          <a:p>
            <a:pPr marL="0" indent="0" algn="r" rtl="1">
              <a:buNone/>
            </a:pPr>
            <a:r>
              <a:rPr lang="ur-PK" dirty="0"/>
              <a:t>یہ نا چیز سالوں سے اس مرض میں مبتلا ہے اور میرے پاس جو کچھ تھا ڈاکٹروں کو دے دیا پر میرا علاج نہ ہوا ۔ اور میں نا چیز اتنا بھی تنگ دست نہیں تھا ۔ اخر کار ایک بوڑھی عورت نے ایک ریال کی دوائی سے میرا علاج کیا اور آج تل میں نے اس بیماری کی شکل نہیں دیکھی ۔   </a:t>
            </a:r>
            <a:endParaRPr lang="en-US" dirty="0"/>
          </a:p>
        </p:txBody>
      </p:sp>
    </p:spTree>
    <p:extLst>
      <p:ext uri="{BB962C8B-B14F-4D97-AF65-F5344CB8AC3E}">
        <p14:creationId xmlns:p14="http://schemas.microsoft.com/office/powerpoint/2010/main" val="3222465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C11C3-86A8-4329-978D-D83DD740DAFD}"/>
              </a:ext>
            </a:extLst>
          </p:cNvPr>
          <p:cNvSpPr>
            <a:spLocks noGrp="1"/>
          </p:cNvSpPr>
          <p:nvPr>
            <p:ph idx="1"/>
          </p:nvPr>
        </p:nvSpPr>
        <p:spPr>
          <a:xfrm>
            <a:off x="838200" y="115410"/>
            <a:ext cx="10515600" cy="6061553"/>
          </a:xfrm>
        </p:spPr>
        <p:txBody>
          <a:bodyPr>
            <a:normAutofit/>
          </a:bodyPr>
          <a:lstStyle/>
          <a:p>
            <a:pPr marL="0" indent="0" algn="r" rtl="1">
              <a:buNone/>
            </a:pPr>
            <a:endParaRPr lang="ur-PK" dirty="0"/>
          </a:p>
          <a:p>
            <a:pPr marL="0" indent="0" algn="r" rtl="1">
              <a:buNone/>
            </a:pPr>
            <a:r>
              <a:rPr lang="ur-PK" dirty="0"/>
              <a:t>سپس یک لحظہ منتظر شد کہ آقا از آن دارو بخواہد ۔ آقا انتظار داشت کہ او بتقدیم معجون مبادرت کند ۔ چند تیر نگاہ بینشان مبادلہ شد ۔ شاید گویندہ مغلوب نمیشد و عاقبت مریض را مجبور بتمنا می کرد اما دیگری از جالسین کہ از شنیدن این صحبت بہیجان آمدہ بود و دست بہم مالید و متصل در جای خود تکان میخورد ۔ سکوت را مغتنم شمرد و گفت ، خیر قربان۔ </a:t>
            </a:r>
          </a:p>
          <a:p>
            <a:pPr marL="0" indent="0" algn="r" rtl="1">
              <a:buNone/>
            </a:pPr>
            <a:endParaRPr lang="ur-PK" dirty="0"/>
          </a:p>
          <a:p>
            <a:pPr marL="0" indent="0" algn="r" rtl="1">
              <a:buNone/>
            </a:pPr>
            <a:r>
              <a:rPr lang="ur-PK" dirty="0"/>
              <a:t>اس نے تھوڑی انتظار کیا کہ صاحب اس دوا مانگے، لیکن ساحب کو یہ انتظار تھا کہ وہ خود معجون (دوا) دینے میں پہل کرے ۔ ان کے درمان نظروں کا تبادلہ ہوا ۔ شاید کہنے والا زیر نہیں ہو رہا تھا بالاخر مریض کو تقاضاکرنے پر مجبور کر رہا تھا ۔ لیکن حاضرین میں سے ایک اس گفتگو کو سنتے ہی جوش میں آگیا تھا جو کہ اپنے ہاتھوں کو مل رہا تھا اور مسلسل اپنی جگہ پر حرکت کر رہا تھا ۔ اسنے خاموشی کو غنیمت سمجھا اور کہا کہ میں قر بان جاؤں ۔ </a:t>
            </a:r>
          </a:p>
          <a:p>
            <a:pPr marL="0" indent="0" algn="r" rtl="1">
              <a:buNone/>
            </a:pPr>
            <a:endParaRPr lang="ur-PK" dirty="0"/>
          </a:p>
        </p:txBody>
      </p:sp>
    </p:spTree>
    <p:extLst>
      <p:ext uri="{BB962C8B-B14F-4D97-AF65-F5344CB8AC3E}">
        <p14:creationId xmlns:p14="http://schemas.microsoft.com/office/powerpoint/2010/main" val="207388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33E829-AD2B-4794-BAA1-92A7A253D095}"/>
              </a:ext>
            </a:extLst>
          </p:cNvPr>
          <p:cNvSpPr>
            <a:spLocks noGrp="1"/>
          </p:cNvSpPr>
          <p:nvPr>
            <p:ph idx="1"/>
          </p:nvPr>
        </p:nvSpPr>
        <p:spPr>
          <a:xfrm>
            <a:off x="838200" y="257452"/>
            <a:ext cx="10515600" cy="5919511"/>
          </a:xfrm>
        </p:spPr>
        <p:txBody>
          <a:bodyPr>
            <a:normAutofit lnSpcReduction="10000"/>
          </a:bodyPr>
          <a:lstStyle/>
          <a:p>
            <a:pPr marL="0" indent="0" algn="r" rtl="1">
              <a:buNone/>
            </a:pPr>
            <a:r>
              <a:rPr lang="ur-PK" dirty="0"/>
              <a:t>اینہا ہمہ حرف است ۔ بطبیب حاذق رجوع کرد ۔ افلاطون الحکماء با بندہ نہایت دوستی را دارد ۔ ہمین امروز او را بحضور مبارک میاورم و یقین دارم سہ روزہ حضرت وزارت را خواہند افتاد و ہرج و مرج وزارت خانہ خاتمہ پیدا میکند  ۔ </a:t>
            </a:r>
          </a:p>
          <a:p>
            <a:pPr marL="0" indent="0" algn="r" rtl="1">
              <a:buNone/>
            </a:pPr>
            <a:endParaRPr lang="ur-PK" dirty="0"/>
          </a:p>
          <a:p>
            <a:pPr marL="0" indent="0" algn="r" rtl="1">
              <a:buNone/>
            </a:pPr>
            <a:r>
              <a:rPr lang="ur-PK" dirty="0"/>
              <a:t>یہ سب باتیں ہیں ۔ کسی ماہر طبیب کی طرف رجوع کرنا چاہیے ۔ افلاطون الحکماء اس نا چیز سے بہت دوستی رکھتا ہے ۔ میں اس کو آج ہی آپ کے دولت خانے میں لاتا ہوں ۔ مجھت یقین ہے کہ تین روز میں حضرت وزارت خانے چل پڑیں گے اور وزارت خانے کی بد نظمی ختم ہو جائے گی ۔ </a:t>
            </a:r>
          </a:p>
          <a:p>
            <a:pPr marL="0" indent="0" algn="r" rtl="1">
              <a:buNone/>
            </a:pPr>
            <a:endParaRPr lang="ur-PK" dirty="0"/>
          </a:p>
          <a:p>
            <a:pPr marL="0" indent="0" algn="r" rtl="1">
              <a:buNone/>
            </a:pPr>
            <a:r>
              <a:rPr lang="ur-PK" dirty="0"/>
              <a:t>صاحب معجون خندہ دروغی دراز کرد و گفت : انشا اللہ کہ ببندہ تہمت دروغگوئی میزنید بندہ عرض میکنم ، خودم از ان معجون خوردم  و معالجہ شدم ۔ </a:t>
            </a:r>
          </a:p>
          <a:p>
            <a:pPr marL="0" indent="0" algn="r" rtl="1">
              <a:buNone/>
            </a:pPr>
            <a:r>
              <a:rPr lang="ur-PK" dirty="0"/>
              <a:t>صاحب معجون نےایک قہقہ لگایا اور  کہا انشاءاللہ آپ اس نا چیز پر جھوٹ کی تہمت نہیں لگائیں گے ۔ میں عرض کرتا ہوں میں نے خود معجون کھائی ہے اور میں تندرست ہو گیا ۔ </a:t>
            </a:r>
          </a:p>
        </p:txBody>
      </p:sp>
    </p:spTree>
    <p:extLst>
      <p:ext uri="{BB962C8B-B14F-4D97-AF65-F5344CB8AC3E}">
        <p14:creationId xmlns:p14="http://schemas.microsoft.com/office/powerpoint/2010/main" val="416121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28124-CEB9-44B7-9880-CB580ED55FD5}"/>
              </a:ext>
            </a:extLst>
          </p:cNvPr>
          <p:cNvSpPr>
            <a:spLocks noGrp="1"/>
          </p:cNvSpPr>
          <p:nvPr>
            <p:ph idx="1"/>
          </p:nvPr>
        </p:nvSpPr>
        <p:spPr>
          <a:xfrm>
            <a:off x="838200" y="204186"/>
            <a:ext cx="10515600" cy="5972777"/>
          </a:xfrm>
        </p:spPr>
        <p:txBody>
          <a:bodyPr/>
          <a:lstStyle/>
          <a:p>
            <a:pPr marL="0" indent="0" algn="r" rtl="1">
              <a:buNone/>
            </a:pPr>
            <a:endParaRPr lang="ur-PK" dirty="0"/>
          </a:p>
          <a:p>
            <a:pPr marL="0" indent="0" algn="r" rtl="1">
              <a:buNone/>
            </a:pPr>
            <a:endParaRPr lang="ur-PK"/>
          </a:p>
          <a:p>
            <a:pPr marL="0" indent="0" algn="r" rtl="1">
              <a:buNone/>
            </a:pPr>
            <a:r>
              <a:rPr lang="ur-PK"/>
              <a:t>در </a:t>
            </a:r>
            <a:r>
              <a:rPr lang="ur-PK" dirty="0"/>
              <a:t>صورتیکہ چند سال بود ہمہ اطبای این شہر مرا اسباب دخل و گاؤ شیر دد قرار دادہ بودند ۔</a:t>
            </a:r>
          </a:p>
          <a:p>
            <a:pPr marL="0" indent="0" algn="r" rtl="1">
              <a:buNone/>
            </a:pPr>
            <a:r>
              <a:rPr lang="ur-PK" dirty="0"/>
              <a:t>دوسری طرف بہت سال ہو گئے تھے اس شہر کے تمام طبیبوں نے مجھے آمدنی کا ذریعہ اور بھولی بھالی گائے کی طرح قرار دے دیا تھا ۔ </a:t>
            </a:r>
          </a:p>
          <a:p>
            <a:pPr marL="0" indent="0" algn="r" rtl="1">
              <a:buNone/>
            </a:pPr>
            <a:endParaRPr lang="ur-PK" dirty="0"/>
          </a:p>
          <a:p>
            <a:pPr marL="0" indent="0" algn="r" rtl="1">
              <a:buNone/>
            </a:pPr>
            <a:r>
              <a:rPr lang="ur-PK" dirty="0"/>
              <a:t>یکی از آنہا ہمین افلاطون الحکماء  است کہ چون در این دنیا مجازانش را خواہم خواست ۔ دیگر از خودم حاضر تر و صادق تر چہ شاہد و لیلی میخواہید ۔ </a:t>
            </a:r>
          </a:p>
          <a:p>
            <a:pPr marL="0" indent="0" algn="r" rtl="1">
              <a:buNone/>
            </a:pPr>
            <a:r>
              <a:rPr lang="ur-PK" dirty="0"/>
              <a:t>ان میں سے ایک وہی افلاطون الحکماء ہے ۔ کیانکہ اس دنیا میں طبیبوں کا حسا کتاب نہیں ہے ۔ اور میں اس دنیا میں اس کا بدلہ طلب کروں گا ۔ دوسرا آپ مجھ سے زیادہ سچی اور حضر گواہی کیا چاہتے ہیں ۔ </a:t>
            </a:r>
          </a:p>
          <a:p>
            <a:pPr marL="0" indent="0" algn="r" rtl="1">
              <a:buNone/>
            </a:pPr>
            <a:endParaRPr lang="ur-PK" dirty="0"/>
          </a:p>
          <a:p>
            <a:pPr marL="0" indent="0" algn="r" rtl="1">
              <a:buNone/>
            </a:pPr>
            <a:endParaRPr lang="en-US" dirty="0"/>
          </a:p>
        </p:txBody>
      </p:sp>
    </p:spTree>
    <p:extLst>
      <p:ext uri="{BB962C8B-B14F-4D97-AF65-F5344CB8AC3E}">
        <p14:creationId xmlns:p14="http://schemas.microsoft.com/office/powerpoint/2010/main" val="345068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705</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9</cp:revision>
  <dcterms:created xsi:type="dcterms:W3CDTF">2020-05-02T15:41:09Z</dcterms:created>
  <dcterms:modified xsi:type="dcterms:W3CDTF">2020-05-02T16:29:36Z</dcterms:modified>
</cp:coreProperties>
</file>