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30EC72-9256-4857-AB6E-7C50660358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9541E76-55B6-4293-86CD-3C8C9DEF3E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D5BA552-70FF-493A-86CE-0FD636B6DB16}"/>
              </a:ext>
            </a:extLst>
          </p:cNvPr>
          <p:cNvSpPr>
            <a:spLocks noGrp="1"/>
          </p:cNvSpPr>
          <p:nvPr>
            <p:ph type="dt" sz="half" idx="10"/>
          </p:nvPr>
        </p:nvSpPr>
        <p:spPr/>
        <p:txBody>
          <a:bodyPr/>
          <a:lstStyle/>
          <a:p>
            <a:fld id="{23018685-258D-4B82-B628-BA8BA182E55B}" type="datetimeFigureOut">
              <a:rPr lang="en-US" smtClean="0"/>
              <a:t>5/2/2020</a:t>
            </a:fld>
            <a:endParaRPr lang="en-US"/>
          </a:p>
        </p:txBody>
      </p:sp>
      <p:sp>
        <p:nvSpPr>
          <p:cNvPr id="5" name="Footer Placeholder 4">
            <a:extLst>
              <a:ext uri="{FF2B5EF4-FFF2-40B4-BE49-F238E27FC236}">
                <a16:creationId xmlns:a16="http://schemas.microsoft.com/office/drawing/2014/main" xmlns="" id="{F4E8B088-75BA-42C0-AF60-647EA74B61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C327EB8-924E-424A-A075-8041BBBD9858}"/>
              </a:ext>
            </a:extLst>
          </p:cNvPr>
          <p:cNvSpPr>
            <a:spLocks noGrp="1"/>
          </p:cNvSpPr>
          <p:nvPr>
            <p:ph type="sldNum" sz="quarter" idx="12"/>
          </p:nvPr>
        </p:nvSpPr>
        <p:spPr/>
        <p:txBody>
          <a:bodyPr/>
          <a:lstStyle/>
          <a:p>
            <a:fld id="{7D3E3093-C8CC-47A7-B93F-CF57D83D2DEF}" type="slidenum">
              <a:rPr lang="en-US" smtClean="0"/>
              <a:t>‹#›</a:t>
            </a:fld>
            <a:endParaRPr lang="en-US"/>
          </a:p>
        </p:txBody>
      </p:sp>
    </p:spTree>
    <p:extLst>
      <p:ext uri="{BB962C8B-B14F-4D97-AF65-F5344CB8AC3E}">
        <p14:creationId xmlns:p14="http://schemas.microsoft.com/office/powerpoint/2010/main" val="630552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F2A2F0-30A0-44F9-A35C-75FA1DC510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85EFEB7-D49C-40D8-BD4A-89FF7FCE6A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CD90A16-F4A0-464A-8F92-5B14CA0669BF}"/>
              </a:ext>
            </a:extLst>
          </p:cNvPr>
          <p:cNvSpPr>
            <a:spLocks noGrp="1"/>
          </p:cNvSpPr>
          <p:nvPr>
            <p:ph type="dt" sz="half" idx="10"/>
          </p:nvPr>
        </p:nvSpPr>
        <p:spPr/>
        <p:txBody>
          <a:bodyPr/>
          <a:lstStyle/>
          <a:p>
            <a:fld id="{23018685-258D-4B82-B628-BA8BA182E55B}" type="datetimeFigureOut">
              <a:rPr lang="en-US" smtClean="0"/>
              <a:t>5/2/2020</a:t>
            </a:fld>
            <a:endParaRPr lang="en-US"/>
          </a:p>
        </p:txBody>
      </p:sp>
      <p:sp>
        <p:nvSpPr>
          <p:cNvPr id="5" name="Footer Placeholder 4">
            <a:extLst>
              <a:ext uri="{FF2B5EF4-FFF2-40B4-BE49-F238E27FC236}">
                <a16:creationId xmlns:a16="http://schemas.microsoft.com/office/drawing/2014/main" xmlns="" id="{B8EDD5CC-3D88-4B0E-A77D-2006EDED7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438AA6B-09CF-4E0B-904C-1FC3BFEF671D}"/>
              </a:ext>
            </a:extLst>
          </p:cNvPr>
          <p:cNvSpPr>
            <a:spLocks noGrp="1"/>
          </p:cNvSpPr>
          <p:nvPr>
            <p:ph type="sldNum" sz="quarter" idx="12"/>
          </p:nvPr>
        </p:nvSpPr>
        <p:spPr/>
        <p:txBody>
          <a:bodyPr/>
          <a:lstStyle/>
          <a:p>
            <a:fld id="{7D3E3093-C8CC-47A7-B93F-CF57D83D2DEF}" type="slidenum">
              <a:rPr lang="en-US" smtClean="0"/>
              <a:t>‹#›</a:t>
            </a:fld>
            <a:endParaRPr lang="en-US"/>
          </a:p>
        </p:txBody>
      </p:sp>
    </p:spTree>
    <p:extLst>
      <p:ext uri="{BB962C8B-B14F-4D97-AF65-F5344CB8AC3E}">
        <p14:creationId xmlns:p14="http://schemas.microsoft.com/office/powerpoint/2010/main" val="4232592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77CC749-D975-4B80-A924-D169FB6841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FE154D3-FDB3-4FB8-8394-7CB6809061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8376151-E976-4738-A602-1D9964D4A937}"/>
              </a:ext>
            </a:extLst>
          </p:cNvPr>
          <p:cNvSpPr>
            <a:spLocks noGrp="1"/>
          </p:cNvSpPr>
          <p:nvPr>
            <p:ph type="dt" sz="half" idx="10"/>
          </p:nvPr>
        </p:nvSpPr>
        <p:spPr/>
        <p:txBody>
          <a:bodyPr/>
          <a:lstStyle/>
          <a:p>
            <a:fld id="{23018685-258D-4B82-B628-BA8BA182E55B}" type="datetimeFigureOut">
              <a:rPr lang="en-US" smtClean="0"/>
              <a:t>5/2/2020</a:t>
            </a:fld>
            <a:endParaRPr lang="en-US"/>
          </a:p>
        </p:txBody>
      </p:sp>
      <p:sp>
        <p:nvSpPr>
          <p:cNvPr id="5" name="Footer Placeholder 4">
            <a:extLst>
              <a:ext uri="{FF2B5EF4-FFF2-40B4-BE49-F238E27FC236}">
                <a16:creationId xmlns:a16="http://schemas.microsoft.com/office/drawing/2014/main" xmlns="" id="{0DB2572B-8B1E-4915-892B-FFDCB4D4F0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BE830EA-9773-43E3-8712-C9FD36441E32}"/>
              </a:ext>
            </a:extLst>
          </p:cNvPr>
          <p:cNvSpPr>
            <a:spLocks noGrp="1"/>
          </p:cNvSpPr>
          <p:nvPr>
            <p:ph type="sldNum" sz="quarter" idx="12"/>
          </p:nvPr>
        </p:nvSpPr>
        <p:spPr/>
        <p:txBody>
          <a:bodyPr/>
          <a:lstStyle/>
          <a:p>
            <a:fld id="{7D3E3093-C8CC-47A7-B93F-CF57D83D2DEF}" type="slidenum">
              <a:rPr lang="en-US" smtClean="0"/>
              <a:t>‹#›</a:t>
            </a:fld>
            <a:endParaRPr lang="en-US"/>
          </a:p>
        </p:txBody>
      </p:sp>
    </p:spTree>
    <p:extLst>
      <p:ext uri="{BB962C8B-B14F-4D97-AF65-F5344CB8AC3E}">
        <p14:creationId xmlns:p14="http://schemas.microsoft.com/office/powerpoint/2010/main" val="81691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217C64-0BEE-4863-AF5A-63CB3E1365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E69502F-DCDB-424E-BD9F-D38D471EAB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22497E4-D002-4081-AA44-DB7264CFADCF}"/>
              </a:ext>
            </a:extLst>
          </p:cNvPr>
          <p:cNvSpPr>
            <a:spLocks noGrp="1"/>
          </p:cNvSpPr>
          <p:nvPr>
            <p:ph type="dt" sz="half" idx="10"/>
          </p:nvPr>
        </p:nvSpPr>
        <p:spPr/>
        <p:txBody>
          <a:bodyPr/>
          <a:lstStyle/>
          <a:p>
            <a:fld id="{23018685-258D-4B82-B628-BA8BA182E55B}" type="datetimeFigureOut">
              <a:rPr lang="en-US" smtClean="0"/>
              <a:t>5/2/2020</a:t>
            </a:fld>
            <a:endParaRPr lang="en-US"/>
          </a:p>
        </p:txBody>
      </p:sp>
      <p:sp>
        <p:nvSpPr>
          <p:cNvPr id="5" name="Footer Placeholder 4">
            <a:extLst>
              <a:ext uri="{FF2B5EF4-FFF2-40B4-BE49-F238E27FC236}">
                <a16:creationId xmlns:a16="http://schemas.microsoft.com/office/drawing/2014/main" xmlns="" id="{A83A8D99-862F-4CDD-ACD1-362C8E6FDE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759605B-5873-4CFD-8B33-AA8BF175E020}"/>
              </a:ext>
            </a:extLst>
          </p:cNvPr>
          <p:cNvSpPr>
            <a:spLocks noGrp="1"/>
          </p:cNvSpPr>
          <p:nvPr>
            <p:ph type="sldNum" sz="quarter" idx="12"/>
          </p:nvPr>
        </p:nvSpPr>
        <p:spPr/>
        <p:txBody>
          <a:bodyPr/>
          <a:lstStyle/>
          <a:p>
            <a:fld id="{7D3E3093-C8CC-47A7-B93F-CF57D83D2DEF}" type="slidenum">
              <a:rPr lang="en-US" smtClean="0"/>
              <a:t>‹#›</a:t>
            </a:fld>
            <a:endParaRPr lang="en-US"/>
          </a:p>
        </p:txBody>
      </p:sp>
    </p:spTree>
    <p:extLst>
      <p:ext uri="{BB962C8B-B14F-4D97-AF65-F5344CB8AC3E}">
        <p14:creationId xmlns:p14="http://schemas.microsoft.com/office/powerpoint/2010/main" val="319368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B2134C-9012-4281-83E0-941E40D372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33535D5-1D39-432B-A50B-E6CE550E57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AA9F542-1F1E-4DF4-903B-80E88BCDE5DC}"/>
              </a:ext>
            </a:extLst>
          </p:cNvPr>
          <p:cNvSpPr>
            <a:spLocks noGrp="1"/>
          </p:cNvSpPr>
          <p:nvPr>
            <p:ph type="dt" sz="half" idx="10"/>
          </p:nvPr>
        </p:nvSpPr>
        <p:spPr/>
        <p:txBody>
          <a:bodyPr/>
          <a:lstStyle/>
          <a:p>
            <a:fld id="{23018685-258D-4B82-B628-BA8BA182E55B}" type="datetimeFigureOut">
              <a:rPr lang="en-US" smtClean="0"/>
              <a:t>5/2/2020</a:t>
            </a:fld>
            <a:endParaRPr lang="en-US"/>
          </a:p>
        </p:txBody>
      </p:sp>
      <p:sp>
        <p:nvSpPr>
          <p:cNvPr id="5" name="Footer Placeholder 4">
            <a:extLst>
              <a:ext uri="{FF2B5EF4-FFF2-40B4-BE49-F238E27FC236}">
                <a16:creationId xmlns:a16="http://schemas.microsoft.com/office/drawing/2014/main" xmlns="" id="{DC2E9275-FA14-4982-8F6F-927EAE434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BF5C731-56CB-4019-891C-ECCC627E5065}"/>
              </a:ext>
            </a:extLst>
          </p:cNvPr>
          <p:cNvSpPr>
            <a:spLocks noGrp="1"/>
          </p:cNvSpPr>
          <p:nvPr>
            <p:ph type="sldNum" sz="quarter" idx="12"/>
          </p:nvPr>
        </p:nvSpPr>
        <p:spPr/>
        <p:txBody>
          <a:bodyPr/>
          <a:lstStyle/>
          <a:p>
            <a:fld id="{7D3E3093-C8CC-47A7-B93F-CF57D83D2DEF}" type="slidenum">
              <a:rPr lang="en-US" smtClean="0"/>
              <a:t>‹#›</a:t>
            </a:fld>
            <a:endParaRPr lang="en-US"/>
          </a:p>
        </p:txBody>
      </p:sp>
    </p:spTree>
    <p:extLst>
      <p:ext uri="{BB962C8B-B14F-4D97-AF65-F5344CB8AC3E}">
        <p14:creationId xmlns:p14="http://schemas.microsoft.com/office/powerpoint/2010/main" val="1799604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326FF9-4B33-45D9-9880-78A4074B50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DAEE1C1-FB70-4A16-9E25-F44B952BF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BF75302-B9B9-4381-A234-0BB00FF966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177C6EB-0B1F-453F-8A8F-E115AC94DD00}"/>
              </a:ext>
            </a:extLst>
          </p:cNvPr>
          <p:cNvSpPr>
            <a:spLocks noGrp="1"/>
          </p:cNvSpPr>
          <p:nvPr>
            <p:ph type="dt" sz="half" idx="10"/>
          </p:nvPr>
        </p:nvSpPr>
        <p:spPr/>
        <p:txBody>
          <a:bodyPr/>
          <a:lstStyle/>
          <a:p>
            <a:fld id="{23018685-258D-4B82-B628-BA8BA182E55B}" type="datetimeFigureOut">
              <a:rPr lang="en-US" smtClean="0"/>
              <a:t>5/2/2020</a:t>
            </a:fld>
            <a:endParaRPr lang="en-US"/>
          </a:p>
        </p:txBody>
      </p:sp>
      <p:sp>
        <p:nvSpPr>
          <p:cNvPr id="6" name="Footer Placeholder 5">
            <a:extLst>
              <a:ext uri="{FF2B5EF4-FFF2-40B4-BE49-F238E27FC236}">
                <a16:creationId xmlns:a16="http://schemas.microsoft.com/office/drawing/2014/main" xmlns="" id="{979E73F7-B681-4BA2-B523-F94600F2B9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D28EE8B-D234-4DEB-BB8F-9F32EFBD45A4}"/>
              </a:ext>
            </a:extLst>
          </p:cNvPr>
          <p:cNvSpPr>
            <a:spLocks noGrp="1"/>
          </p:cNvSpPr>
          <p:nvPr>
            <p:ph type="sldNum" sz="quarter" idx="12"/>
          </p:nvPr>
        </p:nvSpPr>
        <p:spPr/>
        <p:txBody>
          <a:bodyPr/>
          <a:lstStyle/>
          <a:p>
            <a:fld id="{7D3E3093-C8CC-47A7-B93F-CF57D83D2DEF}" type="slidenum">
              <a:rPr lang="en-US" smtClean="0"/>
              <a:t>‹#›</a:t>
            </a:fld>
            <a:endParaRPr lang="en-US"/>
          </a:p>
        </p:txBody>
      </p:sp>
    </p:spTree>
    <p:extLst>
      <p:ext uri="{BB962C8B-B14F-4D97-AF65-F5344CB8AC3E}">
        <p14:creationId xmlns:p14="http://schemas.microsoft.com/office/powerpoint/2010/main" val="338692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A499D5-A2DB-4540-8880-98A2C60992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6FE1A09-6129-4DD6-9D27-9E654AA2CD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28A537A-2CC0-400A-81C3-FD5EDCBA2F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EC880DF-A068-4042-B1BE-A20112EEB2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D7FA6D8-2C80-4ADA-A153-80D7FE2918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647D849-42FC-45B1-85EB-A8CEF71A5842}"/>
              </a:ext>
            </a:extLst>
          </p:cNvPr>
          <p:cNvSpPr>
            <a:spLocks noGrp="1"/>
          </p:cNvSpPr>
          <p:nvPr>
            <p:ph type="dt" sz="half" idx="10"/>
          </p:nvPr>
        </p:nvSpPr>
        <p:spPr/>
        <p:txBody>
          <a:bodyPr/>
          <a:lstStyle/>
          <a:p>
            <a:fld id="{23018685-258D-4B82-B628-BA8BA182E55B}" type="datetimeFigureOut">
              <a:rPr lang="en-US" smtClean="0"/>
              <a:t>5/2/2020</a:t>
            </a:fld>
            <a:endParaRPr lang="en-US"/>
          </a:p>
        </p:txBody>
      </p:sp>
      <p:sp>
        <p:nvSpPr>
          <p:cNvPr id="8" name="Footer Placeholder 7">
            <a:extLst>
              <a:ext uri="{FF2B5EF4-FFF2-40B4-BE49-F238E27FC236}">
                <a16:creationId xmlns:a16="http://schemas.microsoft.com/office/drawing/2014/main" xmlns="" id="{C53F5968-6F0E-4488-B28B-C9FD8A81D0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7FBED31A-9BEA-4FC2-800C-725595ED9F4B}"/>
              </a:ext>
            </a:extLst>
          </p:cNvPr>
          <p:cNvSpPr>
            <a:spLocks noGrp="1"/>
          </p:cNvSpPr>
          <p:nvPr>
            <p:ph type="sldNum" sz="quarter" idx="12"/>
          </p:nvPr>
        </p:nvSpPr>
        <p:spPr/>
        <p:txBody>
          <a:bodyPr/>
          <a:lstStyle/>
          <a:p>
            <a:fld id="{7D3E3093-C8CC-47A7-B93F-CF57D83D2DEF}" type="slidenum">
              <a:rPr lang="en-US" smtClean="0"/>
              <a:t>‹#›</a:t>
            </a:fld>
            <a:endParaRPr lang="en-US"/>
          </a:p>
        </p:txBody>
      </p:sp>
    </p:spTree>
    <p:extLst>
      <p:ext uri="{BB962C8B-B14F-4D97-AF65-F5344CB8AC3E}">
        <p14:creationId xmlns:p14="http://schemas.microsoft.com/office/powerpoint/2010/main" val="414049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6FF0FE-6C74-476E-A7C7-BB431C6D78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DF46A56-D753-4D26-AA94-156339B11F38}"/>
              </a:ext>
            </a:extLst>
          </p:cNvPr>
          <p:cNvSpPr>
            <a:spLocks noGrp="1"/>
          </p:cNvSpPr>
          <p:nvPr>
            <p:ph type="dt" sz="half" idx="10"/>
          </p:nvPr>
        </p:nvSpPr>
        <p:spPr/>
        <p:txBody>
          <a:bodyPr/>
          <a:lstStyle/>
          <a:p>
            <a:fld id="{23018685-258D-4B82-B628-BA8BA182E55B}" type="datetimeFigureOut">
              <a:rPr lang="en-US" smtClean="0"/>
              <a:t>5/2/2020</a:t>
            </a:fld>
            <a:endParaRPr lang="en-US"/>
          </a:p>
        </p:txBody>
      </p:sp>
      <p:sp>
        <p:nvSpPr>
          <p:cNvPr id="4" name="Footer Placeholder 3">
            <a:extLst>
              <a:ext uri="{FF2B5EF4-FFF2-40B4-BE49-F238E27FC236}">
                <a16:creationId xmlns:a16="http://schemas.microsoft.com/office/drawing/2014/main" xmlns="" id="{7A4CA97B-5F20-4713-B159-EF135736EB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E22A8F1-0454-4A56-A3DC-782D58FC0CF0}"/>
              </a:ext>
            </a:extLst>
          </p:cNvPr>
          <p:cNvSpPr>
            <a:spLocks noGrp="1"/>
          </p:cNvSpPr>
          <p:nvPr>
            <p:ph type="sldNum" sz="quarter" idx="12"/>
          </p:nvPr>
        </p:nvSpPr>
        <p:spPr/>
        <p:txBody>
          <a:bodyPr/>
          <a:lstStyle/>
          <a:p>
            <a:fld id="{7D3E3093-C8CC-47A7-B93F-CF57D83D2DEF}" type="slidenum">
              <a:rPr lang="en-US" smtClean="0"/>
              <a:t>‹#›</a:t>
            </a:fld>
            <a:endParaRPr lang="en-US"/>
          </a:p>
        </p:txBody>
      </p:sp>
    </p:spTree>
    <p:extLst>
      <p:ext uri="{BB962C8B-B14F-4D97-AF65-F5344CB8AC3E}">
        <p14:creationId xmlns:p14="http://schemas.microsoft.com/office/powerpoint/2010/main" val="503461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352A820-BA5E-466C-B29D-638A3129568F}"/>
              </a:ext>
            </a:extLst>
          </p:cNvPr>
          <p:cNvSpPr>
            <a:spLocks noGrp="1"/>
          </p:cNvSpPr>
          <p:nvPr>
            <p:ph type="dt" sz="half" idx="10"/>
          </p:nvPr>
        </p:nvSpPr>
        <p:spPr/>
        <p:txBody>
          <a:bodyPr/>
          <a:lstStyle/>
          <a:p>
            <a:fld id="{23018685-258D-4B82-B628-BA8BA182E55B}" type="datetimeFigureOut">
              <a:rPr lang="en-US" smtClean="0"/>
              <a:t>5/2/2020</a:t>
            </a:fld>
            <a:endParaRPr lang="en-US"/>
          </a:p>
        </p:txBody>
      </p:sp>
      <p:sp>
        <p:nvSpPr>
          <p:cNvPr id="3" name="Footer Placeholder 2">
            <a:extLst>
              <a:ext uri="{FF2B5EF4-FFF2-40B4-BE49-F238E27FC236}">
                <a16:creationId xmlns:a16="http://schemas.microsoft.com/office/drawing/2014/main" xmlns="" id="{BE16B701-3469-4956-812B-48D248C280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359881F-FDCC-448D-925B-8B304FF6F66C}"/>
              </a:ext>
            </a:extLst>
          </p:cNvPr>
          <p:cNvSpPr>
            <a:spLocks noGrp="1"/>
          </p:cNvSpPr>
          <p:nvPr>
            <p:ph type="sldNum" sz="quarter" idx="12"/>
          </p:nvPr>
        </p:nvSpPr>
        <p:spPr/>
        <p:txBody>
          <a:bodyPr/>
          <a:lstStyle/>
          <a:p>
            <a:fld id="{7D3E3093-C8CC-47A7-B93F-CF57D83D2DEF}" type="slidenum">
              <a:rPr lang="en-US" smtClean="0"/>
              <a:t>‹#›</a:t>
            </a:fld>
            <a:endParaRPr lang="en-US"/>
          </a:p>
        </p:txBody>
      </p:sp>
    </p:spTree>
    <p:extLst>
      <p:ext uri="{BB962C8B-B14F-4D97-AF65-F5344CB8AC3E}">
        <p14:creationId xmlns:p14="http://schemas.microsoft.com/office/powerpoint/2010/main" val="1393292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9B30F2-90AF-431C-9C9C-35F356D55E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066D917-929E-4EC9-BC36-AF6B588736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CC7602ED-943B-43CE-B62A-BEFE1B1B3B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0649087-549F-41F0-835D-0CF09C11B2FC}"/>
              </a:ext>
            </a:extLst>
          </p:cNvPr>
          <p:cNvSpPr>
            <a:spLocks noGrp="1"/>
          </p:cNvSpPr>
          <p:nvPr>
            <p:ph type="dt" sz="half" idx="10"/>
          </p:nvPr>
        </p:nvSpPr>
        <p:spPr/>
        <p:txBody>
          <a:bodyPr/>
          <a:lstStyle/>
          <a:p>
            <a:fld id="{23018685-258D-4B82-B628-BA8BA182E55B}" type="datetimeFigureOut">
              <a:rPr lang="en-US" smtClean="0"/>
              <a:t>5/2/2020</a:t>
            </a:fld>
            <a:endParaRPr lang="en-US"/>
          </a:p>
        </p:txBody>
      </p:sp>
      <p:sp>
        <p:nvSpPr>
          <p:cNvPr id="6" name="Footer Placeholder 5">
            <a:extLst>
              <a:ext uri="{FF2B5EF4-FFF2-40B4-BE49-F238E27FC236}">
                <a16:creationId xmlns:a16="http://schemas.microsoft.com/office/drawing/2014/main" xmlns="" id="{E0FF9B81-D41C-4368-998F-013EE4BCF7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1B0BBFD-09E4-4230-9B2C-DBE76C4E7D93}"/>
              </a:ext>
            </a:extLst>
          </p:cNvPr>
          <p:cNvSpPr>
            <a:spLocks noGrp="1"/>
          </p:cNvSpPr>
          <p:nvPr>
            <p:ph type="sldNum" sz="quarter" idx="12"/>
          </p:nvPr>
        </p:nvSpPr>
        <p:spPr/>
        <p:txBody>
          <a:bodyPr/>
          <a:lstStyle/>
          <a:p>
            <a:fld id="{7D3E3093-C8CC-47A7-B93F-CF57D83D2DEF}" type="slidenum">
              <a:rPr lang="en-US" smtClean="0"/>
              <a:t>‹#›</a:t>
            </a:fld>
            <a:endParaRPr lang="en-US"/>
          </a:p>
        </p:txBody>
      </p:sp>
    </p:spTree>
    <p:extLst>
      <p:ext uri="{BB962C8B-B14F-4D97-AF65-F5344CB8AC3E}">
        <p14:creationId xmlns:p14="http://schemas.microsoft.com/office/powerpoint/2010/main" val="2801654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53BDEF-3C44-4CE1-BC99-98D10AB5C6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AC1E936-2622-4390-BD20-1922FC5FF6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A607C7C8-314A-46BF-8EA0-4891BEBD77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C405155-D3A4-491E-83F5-FD17696BB954}"/>
              </a:ext>
            </a:extLst>
          </p:cNvPr>
          <p:cNvSpPr>
            <a:spLocks noGrp="1"/>
          </p:cNvSpPr>
          <p:nvPr>
            <p:ph type="dt" sz="half" idx="10"/>
          </p:nvPr>
        </p:nvSpPr>
        <p:spPr/>
        <p:txBody>
          <a:bodyPr/>
          <a:lstStyle/>
          <a:p>
            <a:fld id="{23018685-258D-4B82-B628-BA8BA182E55B}" type="datetimeFigureOut">
              <a:rPr lang="en-US" smtClean="0"/>
              <a:t>5/2/2020</a:t>
            </a:fld>
            <a:endParaRPr lang="en-US"/>
          </a:p>
        </p:txBody>
      </p:sp>
      <p:sp>
        <p:nvSpPr>
          <p:cNvPr id="6" name="Footer Placeholder 5">
            <a:extLst>
              <a:ext uri="{FF2B5EF4-FFF2-40B4-BE49-F238E27FC236}">
                <a16:creationId xmlns:a16="http://schemas.microsoft.com/office/drawing/2014/main" xmlns="" id="{687C4F00-8A41-4865-82CC-26CB319217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F2D98E5-EB53-48BD-AD87-D03E505BB450}"/>
              </a:ext>
            </a:extLst>
          </p:cNvPr>
          <p:cNvSpPr>
            <a:spLocks noGrp="1"/>
          </p:cNvSpPr>
          <p:nvPr>
            <p:ph type="sldNum" sz="quarter" idx="12"/>
          </p:nvPr>
        </p:nvSpPr>
        <p:spPr/>
        <p:txBody>
          <a:bodyPr/>
          <a:lstStyle/>
          <a:p>
            <a:fld id="{7D3E3093-C8CC-47A7-B93F-CF57D83D2DEF}" type="slidenum">
              <a:rPr lang="en-US" smtClean="0"/>
              <a:t>‹#›</a:t>
            </a:fld>
            <a:endParaRPr lang="en-US"/>
          </a:p>
        </p:txBody>
      </p:sp>
    </p:spTree>
    <p:extLst>
      <p:ext uri="{BB962C8B-B14F-4D97-AF65-F5344CB8AC3E}">
        <p14:creationId xmlns:p14="http://schemas.microsoft.com/office/powerpoint/2010/main" val="2409744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31B2380-70A1-4A32-BA4D-878E748EBE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74A8836-362E-48B2-A873-132C5DD65D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6325F2E-4775-47F8-867F-FE109F2481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18685-258D-4B82-B628-BA8BA182E55B}" type="datetimeFigureOut">
              <a:rPr lang="en-US" smtClean="0"/>
              <a:t>5/2/2020</a:t>
            </a:fld>
            <a:endParaRPr lang="en-US"/>
          </a:p>
        </p:txBody>
      </p:sp>
      <p:sp>
        <p:nvSpPr>
          <p:cNvPr id="5" name="Footer Placeholder 4">
            <a:extLst>
              <a:ext uri="{FF2B5EF4-FFF2-40B4-BE49-F238E27FC236}">
                <a16:creationId xmlns:a16="http://schemas.microsoft.com/office/drawing/2014/main" xmlns="" id="{9F4CD14F-02FF-4FC9-A91E-0869DEF43A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BE89ACE-371A-43E6-905E-6FF8351A50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E3093-C8CC-47A7-B93F-CF57D83D2DEF}" type="slidenum">
              <a:rPr lang="en-US" smtClean="0"/>
              <a:t>‹#›</a:t>
            </a:fld>
            <a:endParaRPr lang="en-US"/>
          </a:p>
        </p:txBody>
      </p:sp>
    </p:spTree>
    <p:extLst>
      <p:ext uri="{BB962C8B-B14F-4D97-AF65-F5344CB8AC3E}">
        <p14:creationId xmlns:p14="http://schemas.microsoft.com/office/powerpoint/2010/main" val="3872732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166211-17FD-4B1D-B978-C87151741963}"/>
              </a:ext>
            </a:extLst>
          </p:cNvPr>
          <p:cNvSpPr>
            <a:spLocks noGrp="1"/>
          </p:cNvSpPr>
          <p:nvPr>
            <p:ph type="ctrTitle"/>
          </p:nvPr>
        </p:nvSpPr>
        <p:spPr>
          <a:xfrm>
            <a:off x="1524000" y="1122363"/>
            <a:ext cx="9144000" cy="1114810"/>
          </a:xfrm>
        </p:spPr>
        <p:txBody>
          <a:bodyPr/>
          <a:lstStyle/>
          <a:p>
            <a:r>
              <a:rPr lang="ur-PK" dirty="0"/>
              <a:t>مجلس عیادت </a:t>
            </a:r>
            <a:endParaRPr lang="en-US" dirty="0"/>
          </a:p>
        </p:txBody>
      </p:sp>
      <p:sp>
        <p:nvSpPr>
          <p:cNvPr id="3" name="Subtitle 2">
            <a:extLst>
              <a:ext uri="{FF2B5EF4-FFF2-40B4-BE49-F238E27FC236}">
                <a16:creationId xmlns:a16="http://schemas.microsoft.com/office/drawing/2014/main" xmlns="" id="{B3B2E769-C7E8-424B-ADCB-20B4D8EAD5F0}"/>
              </a:ext>
            </a:extLst>
          </p:cNvPr>
          <p:cNvSpPr>
            <a:spLocks noGrp="1"/>
          </p:cNvSpPr>
          <p:nvPr>
            <p:ph type="subTitle" idx="1"/>
          </p:nvPr>
        </p:nvSpPr>
        <p:spPr>
          <a:xfrm>
            <a:off x="1524000" y="2251493"/>
            <a:ext cx="9144000" cy="3830129"/>
          </a:xfrm>
        </p:spPr>
        <p:txBody>
          <a:bodyPr>
            <a:normAutofit fontScale="92500"/>
          </a:bodyPr>
          <a:lstStyle/>
          <a:p>
            <a:r>
              <a:rPr lang="ur-PK" dirty="0" smtClean="0"/>
              <a:t>برای آنکہ از پیشتازان سیاست اداری عقب نمانم ، بخلاف رغبت بعیادت وزیر محبوب  خود رفتم ۔ </a:t>
            </a:r>
          </a:p>
          <a:p>
            <a:r>
              <a:rPr lang="ur-PK" dirty="0" smtClean="0"/>
              <a:t>محکمانہ سیاست کرنے والوں سے پیچھے نہ رہ جاؤں اس لیے نہ چاہتے ہوئے بھی اپنے وزیر کی عیادت کے لیے گیا ۔ </a:t>
            </a:r>
          </a:p>
          <a:p>
            <a:r>
              <a:rPr lang="ur-PK" dirty="0" smtClean="0"/>
              <a:t>متاسفانہ ہمکاران عاقلتر از من کہ در اینگونہ امور خیر دد دلی بخود راہ نمیدہند ۔ </a:t>
            </a:r>
          </a:p>
          <a:p>
            <a:r>
              <a:rPr lang="ur-PK" dirty="0" smtClean="0"/>
              <a:t>افسوس کہ مجھ سے زیادہ عقلمند میرے ساتھی جو اس طرح کے نیکی کے معاملات میں کشمکش کا شکار نہیں ہوتے ۔ </a:t>
            </a:r>
          </a:p>
          <a:p>
            <a:r>
              <a:rPr lang="ur-PK" dirty="0" smtClean="0"/>
              <a:t>اغلب بر من سبقت جستہ و آن وجود عزیز را چون نگین سعادت ، تنگ در حلقہ جمعیت خود گرفتہ بودند ۔</a:t>
            </a:r>
          </a:p>
          <a:p>
            <a:r>
              <a:rPr lang="ur-PK" dirty="0" smtClean="0"/>
              <a:t>ان میں سے اکثر نے مجھ سے سبقت لے کر اس عزیز ہستی کو خوش قسمتی کے نگینے کی طرح حلقے میں لیا ہوا تھا  </a:t>
            </a:r>
            <a:endParaRPr lang="en-US" dirty="0"/>
          </a:p>
        </p:txBody>
      </p:sp>
    </p:spTree>
    <p:extLst>
      <p:ext uri="{BB962C8B-B14F-4D97-AF65-F5344CB8AC3E}">
        <p14:creationId xmlns:p14="http://schemas.microsoft.com/office/powerpoint/2010/main" val="272712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6649"/>
            <a:ext cx="10515600" cy="6030314"/>
          </a:xfrm>
        </p:spPr>
        <p:txBody>
          <a:bodyPr>
            <a:normAutofit lnSpcReduction="10000"/>
          </a:bodyPr>
          <a:lstStyle/>
          <a:p>
            <a:pPr marL="0" indent="0">
              <a:buNone/>
            </a:pPr>
            <a:r>
              <a:rPr lang="ur-PK" dirty="0" smtClean="0"/>
              <a:t>ناچار در یکی از زاویا بیرون از دائرہ شعاع آن گوہر دلفروز جائی گرفتم و نشستم ۔ </a:t>
            </a:r>
          </a:p>
          <a:p>
            <a:pPr marL="0" indent="0" algn="r">
              <a:buNone/>
            </a:pPr>
            <a:r>
              <a:rPr lang="ur-PK" dirty="0" smtClean="0"/>
              <a:t>مجبورا دل کو منور کر دینے والی شعاعوں کے دائروں کے بیرونی زاویوں میں سے                 ایک زاویے  میں ، میں نے جگہ بنا لی  اور بیٹھ گیا۔</a:t>
            </a:r>
          </a:p>
          <a:p>
            <a:pPr marL="0" indent="0" algn="r" rtl="1">
              <a:buNone/>
            </a:pPr>
            <a:r>
              <a:rPr lang="ur-PK" dirty="0" smtClean="0"/>
              <a:t>بعضی از رفقاء مختصر التفاتی بمن کردند و زود متوجہ کار خود شدند ۔ </a:t>
            </a:r>
          </a:p>
          <a:p>
            <a:pPr marL="0" indent="0" algn="r" rtl="1">
              <a:buNone/>
            </a:pPr>
            <a:r>
              <a:rPr lang="ur-PK" dirty="0" smtClean="0"/>
              <a:t>ساتھیوں میں سے کچھ نے مجھ پر تھوڑی سی توجہ دی اور جلد ہی اپنے کام میں مشغول ہو گئے ۔ </a:t>
            </a:r>
          </a:p>
          <a:p>
            <a:pPr marL="0" indent="0" algn="r" rtl="1">
              <a:buNone/>
            </a:pPr>
            <a:r>
              <a:rPr lang="ur-PK" dirty="0" smtClean="0"/>
              <a:t>خواستم از چگونگی مزاج قرین الابتہاج استفسار کنم و عبارت ہای را کہ در راہ ساختہ و پرداختہ بودم بزبان بیاورم ۔ </a:t>
            </a:r>
          </a:p>
          <a:p>
            <a:pPr marL="0" indent="0" algn="r" rtl="1">
              <a:buNone/>
            </a:pPr>
            <a:r>
              <a:rPr lang="ur-PK" dirty="0" smtClean="0"/>
              <a:t>میں نے ہمیشہ خوش و خرم رہنے والی ذات کا احوال پوچھنا چاہا ۔ اور وہ جملات جنہیں میں نے راستے میں ترتیب دے کر سنوارا تھا ، زبان پر لاؤں ۔ </a:t>
            </a:r>
          </a:p>
          <a:p>
            <a:pPr marL="0" indent="0" algn="r" rtl="1">
              <a:buNone/>
            </a:pPr>
            <a:r>
              <a:rPr lang="ur-PK" dirty="0" smtClean="0"/>
              <a:t>میسر نشد یعنی دو سہ مرتبہ سر و گردن افراشتم و دہان باز کردم ولی صدای از سینہ ام بیرون نیامد ۔ </a:t>
            </a:r>
          </a:p>
          <a:p>
            <a:pPr marL="0" indent="0" algn="r" rtl="1">
              <a:buNone/>
            </a:pPr>
            <a:r>
              <a:rPr lang="ur-PK" dirty="0" smtClean="0"/>
              <a:t>میسر نہ ہو سکا یعنی دو تین مرتبہ سر اور گردن کو اٹھایا اور منہ کو کھولا لیکن آواز میرے سینے سے باہر نہ آسکی ۔                          </a:t>
            </a:r>
            <a:endParaRPr lang="en-US" dirty="0"/>
          </a:p>
        </p:txBody>
      </p:sp>
    </p:spTree>
    <p:extLst>
      <p:ext uri="{BB962C8B-B14F-4D97-AF65-F5344CB8AC3E}">
        <p14:creationId xmlns:p14="http://schemas.microsoft.com/office/powerpoint/2010/main" val="2257507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8408"/>
            <a:ext cx="10515600" cy="5978555"/>
          </a:xfrm>
        </p:spPr>
        <p:txBody>
          <a:bodyPr>
            <a:normAutofit fontScale="92500"/>
          </a:bodyPr>
          <a:lstStyle/>
          <a:p>
            <a:pPr marL="0" indent="0" algn="r" rtl="1">
              <a:buNone/>
            </a:pPr>
            <a:r>
              <a:rPr lang="ur-PK" dirty="0" smtClean="0"/>
              <a:t>بار اول گلویم گرفت ۔ بار دوم خجالت کشیدم ۔ دفعہ سوم اتفاقا یکی از حضار با من ہمصدا شد و من سخن را باو وا گزاشتم ۔ </a:t>
            </a:r>
          </a:p>
          <a:p>
            <a:pPr marL="0" indent="0" algn="r" rtl="1">
              <a:buNone/>
            </a:pPr>
            <a:r>
              <a:rPr lang="ur-PK" dirty="0" smtClean="0"/>
              <a:t>پہلی مرتبہ پیرا گلہ پکڑا گیا ۔ دوسری مرتبہ مجھے شرم آ گئی ۔ تیسری مرتبہ حاضرین میں سے ایک میرے ساتھ ہم آواز ہو گیا اور میں نے بات اس پر چھوڑ دی ۔ </a:t>
            </a:r>
          </a:p>
          <a:p>
            <a:pPr marL="0" indent="0" algn="r" rtl="1">
              <a:buNone/>
            </a:pPr>
            <a:endParaRPr lang="ur-PK" dirty="0" smtClean="0"/>
          </a:p>
          <a:p>
            <a:pPr marL="0" indent="0" algn="r" rtl="1">
              <a:buNone/>
            </a:pPr>
            <a:r>
              <a:rPr lang="ur-PK" dirty="0" smtClean="0"/>
              <a:t>پس از اندکی ، مقصود از شرفیابی فراموشم شد ۔ از اظہار خلوص منصرف گشتم و خود را تنہا تصور کردم ۔ </a:t>
            </a:r>
          </a:p>
          <a:p>
            <a:pPr marL="0" indent="0" algn="r" rtl="1">
              <a:buNone/>
            </a:pPr>
            <a:r>
              <a:rPr lang="ur-PK" dirty="0" smtClean="0"/>
              <a:t>پس کچھ دیر بعد میں حضری کا مقصد بھول گیا ۔ میں نے اظہار خلوص کا ارادہ ترک کر دیا اور خود کو تنہا تصور کیا ۔ </a:t>
            </a:r>
          </a:p>
          <a:p>
            <a:pPr marL="0" indent="0" algn="r" rtl="1">
              <a:buNone/>
            </a:pPr>
            <a:endParaRPr lang="ur-PK" dirty="0"/>
          </a:p>
          <a:p>
            <a:pPr marL="0" indent="0" algn="r" rtl="1">
              <a:buNone/>
            </a:pPr>
            <a:r>
              <a:rPr lang="ur-PK" dirty="0" smtClean="0"/>
              <a:t>چنان بنظرم آمد کہ در تاریکی نشستہ ام و جمعی را در روشنائی تماشا میکنم ۔ ہر چہ میتوانستم کوچک شدم و از توجہ انظار خود را پنہان کردم ۔ </a:t>
            </a:r>
          </a:p>
          <a:p>
            <a:pPr marL="0" indent="0" algn="r" rtl="1">
              <a:buNone/>
            </a:pPr>
            <a:r>
              <a:rPr lang="ur-PK" dirty="0" smtClean="0"/>
              <a:t>مجھے ایسا گمان ہوا کہ میں تاریکی میں بیٹھے ہوئے کچھ لوگوں کو روشنی میں دیکھ رہا ہوں۔ جہاں تک ممکن ہو سکا میں دبک کر بیٹھ گیا اور خود کو دوسروں کی  نظروں سے چھپا لیا ۔ </a:t>
            </a:r>
          </a:p>
          <a:p>
            <a:pPr marL="0" indent="0" algn="r" rtl="1">
              <a:buNone/>
            </a:pPr>
            <a:endParaRPr lang="en-US" dirty="0"/>
          </a:p>
        </p:txBody>
      </p:sp>
    </p:spTree>
    <p:extLst>
      <p:ext uri="{BB962C8B-B14F-4D97-AF65-F5344CB8AC3E}">
        <p14:creationId xmlns:p14="http://schemas.microsoft.com/office/powerpoint/2010/main" val="3199765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176963"/>
          </a:xfrm>
        </p:spPr>
        <p:txBody>
          <a:bodyPr>
            <a:normAutofit fontScale="92500"/>
          </a:bodyPr>
          <a:lstStyle/>
          <a:p>
            <a:pPr marL="0" indent="0" algn="r" rtl="1">
              <a:buNone/>
            </a:pPr>
            <a:r>
              <a:rPr lang="ur-PK" dirty="0" smtClean="0"/>
              <a:t>با دلی پر از وجہ شعف ، ہمچو بچہ ای کہ در بازیخانہ جا گرفتہ باشد ، محو تمام شدم ۔ </a:t>
            </a:r>
          </a:p>
          <a:p>
            <a:pPr marL="0" indent="0" algn="r" rtl="1">
              <a:buNone/>
            </a:pPr>
            <a:r>
              <a:rPr lang="ur-PK" dirty="0" smtClean="0"/>
              <a:t>ذوق و شوق سے بھرے ہوئے ایسے بچے کی طرح جو تھیٹر میں بیٹھا ہو اور دیکھنے میں مصروف ہو۔ </a:t>
            </a:r>
          </a:p>
          <a:p>
            <a:pPr marL="0" indent="0" algn="r" rtl="1">
              <a:buNone/>
            </a:pPr>
            <a:endParaRPr lang="ur-PK" dirty="0"/>
          </a:p>
          <a:p>
            <a:pPr marL="0" indent="0" algn="r" rtl="1">
              <a:buNone/>
            </a:pPr>
            <a:r>
              <a:rPr lang="ur-PK" dirty="0" smtClean="0"/>
              <a:t>دیدم مثل صورتہای پردہ قلمکار ، مردمک چشمہا ہمہ در گوشہ افتادہ و بیک نقطہ نگران است ۔ </a:t>
            </a:r>
          </a:p>
          <a:p>
            <a:pPr marL="0" indent="0" algn="r" rtl="1">
              <a:buNone/>
            </a:pPr>
            <a:r>
              <a:rPr lang="ur-PK" dirty="0" smtClean="0"/>
              <a:t>میں نے دیکھا کہ مصور کی نقاشی کی تصاویر کی طرح آنکھوں کی سبھی پتلیاں ایک ہی نقطہ پر مرکوز ہیں ۔ </a:t>
            </a:r>
          </a:p>
          <a:p>
            <a:pPr marL="0" indent="0" algn="r" rtl="1">
              <a:buNone/>
            </a:pPr>
            <a:endParaRPr lang="ur-PK" dirty="0"/>
          </a:p>
          <a:p>
            <a:pPr marL="0" indent="0" algn="r" rtl="1">
              <a:buNone/>
            </a:pPr>
            <a:r>
              <a:rPr lang="ur-PK" dirty="0" smtClean="0"/>
              <a:t>یکی از اقایان کہ جز خاموشی ہیچ حرف وحالی را خطا نمیداند ، میگفت بسر مبارک قسم پریروز صبح موقع تشریف فرمائی بوزارت خانہ گزشت اضطراب و پریشانی خاصی در بندہ تولید شد ۔ </a:t>
            </a:r>
          </a:p>
          <a:p>
            <a:pPr marL="0" indent="0" algn="r" rtl="1">
              <a:buNone/>
            </a:pPr>
            <a:r>
              <a:rPr lang="ur-PK" dirty="0" smtClean="0"/>
              <a:t>اصحاب میں سے ایک صاحب جو خاموشی کے علاوہ کسی بھی بات اور حالت کو غلط نہیں سمجھتا تھا ، کہہ رہا تھا کہ پرسوں صبح جیسے ہی آپ کا وزارت خانہ تشریف آوری کا وقت گزرا ، ایک خاص قسم کی پریشانی اور بے چینی اس نا چیز میں ظاہر ہوئی۔ </a:t>
            </a:r>
          </a:p>
          <a:p>
            <a:pPr marL="0" indent="0" algn="r" rtl="1">
              <a:buNone/>
            </a:pPr>
            <a:endParaRPr lang="ur-PK" dirty="0" smtClean="0"/>
          </a:p>
          <a:p>
            <a:pPr marL="0" indent="0" algn="r" rtl="1">
              <a:buNone/>
            </a:pPr>
            <a:endParaRPr lang="ur-PK" dirty="0"/>
          </a:p>
          <a:p>
            <a:pPr marL="0" indent="0" algn="r" rtl="1">
              <a:buNone/>
            </a:pPr>
            <a:endParaRPr lang="en-US" dirty="0"/>
          </a:p>
        </p:txBody>
      </p:sp>
    </p:spTree>
    <p:extLst>
      <p:ext uri="{BB962C8B-B14F-4D97-AF65-F5344CB8AC3E}">
        <p14:creationId xmlns:p14="http://schemas.microsoft.com/office/powerpoint/2010/main" val="2265345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011"/>
            <a:ext cx="10515600" cy="6107952"/>
          </a:xfrm>
        </p:spPr>
        <p:txBody>
          <a:bodyPr/>
          <a:lstStyle/>
          <a:p>
            <a:pPr marL="0" indent="0" algn="r" rtl="1">
              <a:buNone/>
            </a:pPr>
            <a:r>
              <a:rPr lang="ur-PK" dirty="0" smtClean="0"/>
              <a:t>مثل این بود کہ ہزار تا مورچہ ریز و درشت توی بدنم بحرکت آمدہ باشند ۔ تاثیرات روحی را ملاحظہ بفرمائید ۔ </a:t>
            </a:r>
          </a:p>
          <a:p>
            <a:pPr marL="0" indent="0" algn="r" rtl="1">
              <a:buNone/>
            </a:pPr>
            <a:r>
              <a:rPr lang="ur-PK" dirty="0" smtClean="0"/>
              <a:t>ایسا محسوس ہو رہا تھا کہ کہ ہزار چوٹیاں پیرے جسم پر چل رہی ہوں ۔ راحانی اثرات ملاحظہ فرمائیے ۔ </a:t>
            </a:r>
          </a:p>
          <a:p>
            <a:pPr marL="0" indent="0" algn="r" rtl="1">
              <a:buNone/>
            </a:pPr>
            <a:r>
              <a:rPr lang="ur-PK" dirty="0" smtClean="0"/>
              <a:t>فورا حدس زدم کہ خدای نکردہ حضر تعالی ہم دچار روماتیسم شدہ ۔  برفقاء گفتم ، آقایان شاہدند ۔ </a:t>
            </a:r>
          </a:p>
          <a:p>
            <a:pPr marL="0" indent="0" algn="r" rtl="1">
              <a:buNone/>
            </a:pPr>
            <a:r>
              <a:rPr lang="ur-PK" dirty="0" smtClean="0"/>
              <a:t>فورا مجھے خیال آیا کہ عالی جناب ٓکہیں کوڑوں کے درد میں مبتلا ہوں گئے ہیں ، میں نے  ساتھیوں سے کہا یہ  گواہ ہیں۔ </a:t>
            </a:r>
          </a:p>
          <a:p>
            <a:pPr marL="0" indent="0" algn="r" rtl="1">
              <a:buNone/>
            </a:pPr>
            <a:endParaRPr lang="ur-PK" dirty="0"/>
          </a:p>
          <a:p>
            <a:pPr marL="0" indent="0" algn="r" rtl="1">
              <a:buNone/>
            </a:pPr>
            <a:r>
              <a:rPr lang="ur-PK" dirty="0" smtClean="0"/>
              <a:t>این فکر رفتہ رفتہ در خاطرم قوت گرفت و بمحض اینکہ اطلاع حاصل کردم کہ حدس شوم بندہ صحت دارد ۔ ، مفاصل زانو و بازویم متورم شد ۔ </a:t>
            </a:r>
          </a:p>
          <a:p>
            <a:pPr marL="0" indent="0" algn="r" rtl="1">
              <a:buNone/>
            </a:pPr>
            <a:r>
              <a:rPr lang="ur-PK" dirty="0" smtClean="0"/>
              <a:t>یہ فکر آہستہ آہستہ میرے دل میں جڑ پکڑتا گیا اور جیسے ہی مجھے معلوم ہوا کہ اس ناچیز کا اندازہ درست ہے تو میرے گھٹنوں اور بازؤں کے جوڑ سوج گئے ۔   </a:t>
            </a:r>
            <a:endParaRPr lang="ur-PK" dirty="0"/>
          </a:p>
        </p:txBody>
      </p:sp>
    </p:spTree>
    <p:extLst>
      <p:ext uri="{BB962C8B-B14F-4D97-AF65-F5344CB8AC3E}">
        <p14:creationId xmlns:p14="http://schemas.microsoft.com/office/powerpoint/2010/main" val="502069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5275"/>
            <a:ext cx="10515600" cy="6021688"/>
          </a:xfrm>
        </p:spPr>
        <p:txBody>
          <a:bodyPr/>
          <a:lstStyle/>
          <a:p>
            <a:pPr marL="0" indent="0" algn="r" rtl="1">
              <a:buNone/>
            </a:pPr>
            <a:r>
              <a:rPr lang="ur-PK" dirty="0" smtClean="0"/>
              <a:t>یارقدیمی یعنی تقرن بی پیر بسراغم آمد ۔ پریشب و دیشب  را تا صبح نخوابیدم ، ہر روز ہا خود را بوزارتخانہ میکشیدم و تا ساعت نہ و دہ مشغول بودم ، مگر میشود یک روز از کار غفلت کرد ۔</a:t>
            </a:r>
          </a:p>
          <a:p>
            <a:pPr marL="0" indent="0" algn="r" rtl="1">
              <a:buNone/>
            </a:pPr>
            <a:r>
              <a:rPr lang="ur-PK" dirty="0" smtClean="0"/>
              <a:t>قدیم ساتھی یعنی لا علاج گھنٹیا میرے پیچھے آگیا ۔ پرسوں اور کل رات صبح تک میں نہیں سویا۔ بہرحال جیسا بھی تھا ہر روز خود کو وزارت خانہ کھینچ لاتا ہوں اور نو دس گھنٹے کام میں مصروف رہتا ہوں ، بلا ایک دن بھی کام میں غفلت برتی جاسکتی ہے ۔ </a:t>
            </a:r>
          </a:p>
          <a:p>
            <a:pPr marL="0" indent="0" algn="r" rtl="1">
              <a:buNone/>
            </a:pPr>
            <a:endParaRPr lang="ur-PK" dirty="0"/>
          </a:p>
          <a:p>
            <a:pPr marL="0" indent="0" algn="r" rtl="1">
              <a:buNone/>
            </a:pPr>
            <a:r>
              <a:rPr lang="ur-PK" dirty="0" smtClean="0"/>
              <a:t>بلہ صاحب درد نالہ ہمدرد را میفہمد ۔ </a:t>
            </a:r>
          </a:p>
          <a:p>
            <a:pPr marL="0" indent="0" algn="r" rtl="1">
              <a:buNone/>
            </a:pPr>
            <a:r>
              <a:rPr lang="ur-PK" smtClean="0"/>
              <a:t>جی جناب ایک دردمند ہی دوسروں کی آہ و زاری سمجھ سکتا ہے ۔  </a:t>
            </a:r>
            <a:endParaRPr lang="en-US" dirty="0"/>
          </a:p>
        </p:txBody>
      </p:sp>
    </p:spTree>
    <p:extLst>
      <p:ext uri="{BB962C8B-B14F-4D97-AF65-F5344CB8AC3E}">
        <p14:creationId xmlns:p14="http://schemas.microsoft.com/office/powerpoint/2010/main" val="1310378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926</Words>
  <Application>Microsoft Office PowerPoint</Application>
  <PresentationFormat>Custom</PresentationFormat>
  <Paragraphs>44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مجلس عیادت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مجلس عیادت </dc:title>
  <dc:creator>ismail - [2010]</dc:creator>
  <cp:lastModifiedBy>ismail - [2010]</cp:lastModifiedBy>
  <cp:revision>12</cp:revision>
  <dcterms:created xsi:type="dcterms:W3CDTF">2020-05-02T12:59:57Z</dcterms:created>
  <dcterms:modified xsi:type="dcterms:W3CDTF">2020-05-02T15:40:39Z</dcterms:modified>
</cp:coreProperties>
</file>