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9" y="-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گرائمر</a:t>
            </a:r>
            <a:br>
              <a:rPr lang="fa-IR" dirty="0"/>
            </a:br>
            <a:r>
              <a:rPr lang="fa-IR" dirty="0" smtClean="0"/>
              <a:t> اردو</a:t>
            </a:r>
            <a:r>
              <a:rPr lang="ur-PK" dirty="0" smtClean="0"/>
              <a:t> </a:t>
            </a:r>
            <a:r>
              <a:rPr lang="fa-IR" dirty="0"/>
              <a:t> </a:t>
            </a:r>
            <a:r>
              <a:rPr lang="fa-IR" dirty="0" smtClean="0"/>
              <a:t>سے فارسی ترجمه</a:t>
            </a:r>
            <a:r>
              <a:rPr lang="ur-PK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یه </a:t>
            </a:r>
            <a:r>
              <a:rPr lang="ur-PK" dirty="0" smtClean="0"/>
              <a:t>کمرہ </a:t>
            </a:r>
            <a:r>
              <a:rPr lang="ur-PK" dirty="0"/>
              <a:t>ھے.این اتاق 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وه </a:t>
            </a:r>
            <a:r>
              <a:rPr lang="ur-PK" dirty="0"/>
              <a:t>گیا.او رفت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بلی </a:t>
            </a:r>
            <a:r>
              <a:rPr lang="ur-PK" dirty="0"/>
              <a:t>آئی.گربه آمد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شیر </a:t>
            </a:r>
            <a:r>
              <a:rPr lang="ur-PK" dirty="0"/>
              <a:t>جنگل گیا.شیر به جنگل رفت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وه </a:t>
            </a:r>
            <a:r>
              <a:rPr lang="ur-PK" dirty="0"/>
              <a:t>موٹی ہےاو چاک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بچه </a:t>
            </a:r>
            <a:r>
              <a:rPr lang="ur-PK" dirty="0"/>
              <a:t>رویا.بچه گریه کرد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یه </a:t>
            </a:r>
            <a:r>
              <a:rPr lang="ur-PK" dirty="0"/>
              <a:t>باغ  ہے.این گلستان است.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یه  </a:t>
            </a:r>
            <a:r>
              <a:rPr lang="ur-PK" dirty="0"/>
              <a:t>فریج ہے.این یخچال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وه </a:t>
            </a:r>
            <a:r>
              <a:rPr lang="ur-PK" dirty="0"/>
              <a:t>لائبریری هے.آن کتابخانه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وه </a:t>
            </a:r>
            <a:r>
              <a:rPr lang="ur-PK" dirty="0"/>
              <a:t>گلاس هے.آن لیوان است.</a:t>
            </a:r>
            <a:r>
              <a:rPr lang="en-US" dirty="0" smtClean="0"/>
              <a:t>🌺🌺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6159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Thank You!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2946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Arabic Typesetting</vt:lpstr>
      <vt:lpstr>Arial</vt:lpstr>
      <vt:lpstr>Century Gothic</vt:lpstr>
      <vt:lpstr>Times New Roman</vt:lpstr>
      <vt:lpstr>Wingdings 3</vt:lpstr>
      <vt:lpstr>Ion Boardroom</vt:lpstr>
      <vt:lpstr>                                                گرائمر  اردو  سے فارسی ترجمه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Windows User</dc:creator>
  <cp:lastModifiedBy>Windows User</cp:lastModifiedBy>
  <cp:revision>6</cp:revision>
  <dcterms:created xsi:type="dcterms:W3CDTF">2020-05-16T11:57:18Z</dcterms:created>
  <dcterms:modified xsi:type="dcterms:W3CDTF">2020-05-16T12:51:27Z</dcterms:modified>
</cp:coreProperties>
</file>