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00" d="100"/>
          <a:sy n="100" d="100"/>
        </p:scale>
        <p:origin x="58" y="-47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5/16/2020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t>5/16/2020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t>5/16/2020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t>5/16/2020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t>5/16/2020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t>5/16/2020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t>5/16/2020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t>5/16/2020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t>5/16/2020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t>5/16/2020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t>5/16/2020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t>5/16/2020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t>5/16/2020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t>5/16/2020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t>5/16/2020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t>5/16/2020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t>5/16/2020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t>5/16/2020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a-IR" dirty="0"/>
              <a:t/>
            </a:r>
            <a:br>
              <a:rPr lang="fa-IR" dirty="0"/>
            </a:br>
            <a:r>
              <a:rPr lang="fa-IR" dirty="0" smtClean="0"/>
              <a:t/>
            </a:r>
            <a:br>
              <a:rPr lang="fa-IR" dirty="0" smtClean="0"/>
            </a:br>
            <a:r>
              <a:rPr lang="fa-IR" dirty="0"/>
              <a:t/>
            </a:r>
            <a:br>
              <a:rPr lang="fa-IR" dirty="0"/>
            </a:br>
            <a:r>
              <a:rPr lang="fa-IR" dirty="0" smtClean="0"/>
              <a:t/>
            </a:r>
            <a:br>
              <a:rPr lang="fa-IR" dirty="0" smtClean="0"/>
            </a:br>
            <a:r>
              <a:rPr lang="fa-IR" dirty="0"/>
              <a:t/>
            </a:r>
            <a:br>
              <a:rPr lang="fa-IR" dirty="0"/>
            </a:br>
            <a:r>
              <a:rPr lang="fa-IR" dirty="0" smtClean="0"/>
              <a:t/>
            </a:r>
            <a:br>
              <a:rPr lang="fa-IR" dirty="0" smtClean="0"/>
            </a:br>
            <a:r>
              <a:rPr lang="fa-IR" dirty="0"/>
              <a:t/>
            </a:r>
            <a:br>
              <a:rPr lang="fa-IR" dirty="0"/>
            </a:br>
            <a:r>
              <a:rPr lang="fa-IR" dirty="0" smtClean="0"/>
              <a:t/>
            </a:r>
            <a:br>
              <a:rPr lang="fa-IR" dirty="0" smtClean="0"/>
            </a:br>
            <a:r>
              <a:rPr lang="fa-IR" dirty="0"/>
              <a:t/>
            </a:r>
            <a:br>
              <a:rPr lang="fa-IR" dirty="0"/>
            </a:br>
            <a:r>
              <a:rPr lang="fa-IR" dirty="0" smtClean="0"/>
              <a:t/>
            </a:r>
            <a:br>
              <a:rPr lang="fa-IR" dirty="0" smtClean="0"/>
            </a:br>
            <a:r>
              <a:rPr lang="fa-IR" dirty="0"/>
              <a:t/>
            </a:r>
            <a:br>
              <a:rPr lang="fa-IR" dirty="0"/>
            </a:br>
            <a:r>
              <a:rPr lang="fa-IR" dirty="0" smtClean="0"/>
              <a:t/>
            </a:r>
            <a:br>
              <a:rPr lang="fa-IR" dirty="0" smtClean="0"/>
            </a:br>
            <a:r>
              <a:rPr lang="fa-IR" dirty="0"/>
              <a:t/>
            </a:r>
            <a:br>
              <a:rPr lang="fa-IR" dirty="0"/>
            </a:br>
            <a:r>
              <a:rPr lang="fa-IR" dirty="0" smtClean="0"/>
              <a:t/>
            </a:r>
            <a:br>
              <a:rPr lang="fa-IR" dirty="0" smtClean="0"/>
            </a:br>
            <a:r>
              <a:rPr lang="fa-IR" dirty="0"/>
              <a:t/>
            </a:r>
            <a:br>
              <a:rPr lang="fa-IR" dirty="0"/>
            </a:br>
            <a:r>
              <a:rPr lang="fa-IR" dirty="0" smtClean="0"/>
              <a:t/>
            </a:r>
            <a:br>
              <a:rPr lang="fa-IR" dirty="0" smtClean="0"/>
            </a:br>
            <a:r>
              <a:rPr lang="fa-IR" dirty="0"/>
              <a:t/>
            </a:r>
            <a:br>
              <a:rPr lang="fa-IR" dirty="0"/>
            </a:br>
            <a:r>
              <a:rPr lang="fa-IR" dirty="0" smtClean="0"/>
              <a:t/>
            </a:r>
            <a:br>
              <a:rPr lang="fa-IR" dirty="0" smtClean="0"/>
            </a:br>
            <a:r>
              <a:rPr lang="fa-IR" dirty="0"/>
              <a:t/>
            </a:r>
            <a:br>
              <a:rPr lang="fa-IR" dirty="0"/>
            </a:br>
            <a:r>
              <a:rPr lang="fa-IR" dirty="0" smtClean="0"/>
              <a:t/>
            </a:r>
            <a:br>
              <a:rPr lang="fa-IR" dirty="0" smtClean="0"/>
            </a:br>
            <a:r>
              <a:rPr lang="fa-IR" dirty="0"/>
              <a:t/>
            </a:r>
            <a:br>
              <a:rPr lang="fa-IR" dirty="0"/>
            </a:br>
            <a:r>
              <a:rPr lang="fa-IR" dirty="0" smtClean="0"/>
              <a:t/>
            </a:r>
            <a:br>
              <a:rPr lang="fa-IR" dirty="0" smtClean="0"/>
            </a:br>
            <a:r>
              <a:rPr lang="fa-IR" dirty="0"/>
              <a:t/>
            </a:r>
            <a:br>
              <a:rPr lang="fa-IR" dirty="0"/>
            </a:br>
            <a:r>
              <a:rPr lang="fa-IR" dirty="0" smtClean="0"/>
              <a:t/>
            </a:r>
            <a:br>
              <a:rPr lang="fa-IR" dirty="0" smtClean="0"/>
            </a:br>
            <a:r>
              <a:rPr lang="fa-IR" dirty="0"/>
              <a:t/>
            </a:r>
            <a:br>
              <a:rPr lang="fa-IR" dirty="0"/>
            </a:br>
            <a:r>
              <a:rPr lang="fa-IR" dirty="0" smtClean="0"/>
              <a:t/>
            </a:r>
            <a:br>
              <a:rPr lang="fa-IR" dirty="0" smtClean="0"/>
            </a:br>
            <a:r>
              <a:rPr lang="fa-IR" dirty="0"/>
              <a:t/>
            </a:r>
            <a:br>
              <a:rPr lang="fa-IR" dirty="0"/>
            </a:br>
            <a:r>
              <a:rPr lang="fa-IR" dirty="0" smtClean="0"/>
              <a:t/>
            </a:r>
            <a:br>
              <a:rPr lang="fa-IR" dirty="0" smtClean="0"/>
            </a:br>
            <a:r>
              <a:rPr lang="fa-IR" dirty="0"/>
              <a:t/>
            </a:r>
            <a:br>
              <a:rPr lang="fa-IR" dirty="0"/>
            </a:br>
            <a:r>
              <a:rPr lang="fa-IR" dirty="0" smtClean="0"/>
              <a:t/>
            </a:r>
            <a:br>
              <a:rPr lang="fa-IR" dirty="0" smtClean="0"/>
            </a:br>
            <a:r>
              <a:rPr lang="fa-IR" dirty="0"/>
              <a:t/>
            </a:r>
            <a:br>
              <a:rPr lang="fa-IR" dirty="0"/>
            </a:br>
            <a:r>
              <a:rPr lang="fa-IR" dirty="0" smtClean="0"/>
              <a:t/>
            </a:r>
            <a:br>
              <a:rPr lang="fa-IR" dirty="0" smtClean="0"/>
            </a:br>
            <a:r>
              <a:rPr lang="fa-IR" dirty="0"/>
              <a:t/>
            </a:r>
            <a:br>
              <a:rPr lang="fa-IR" dirty="0"/>
            </a:br>
            <a:r>
              <a:rPr lang="fa-IR" dirty="0" smtClean="0"/>
              <a:t/>
            </a:r>
            <a:br>
              <a:rPr lang="fa-IR" dirty="0" smtClean="0"/>
            </a:br>
            <a:r>
              <a:rPr lang="fa-IR" dirty="0"/>
              <a:t/>
            </a:r>
            <a:br>
              <a:rPr lang="fa-IR" dirty="0"/>
            </a:br>
            <a:r>
              <a:rPr lang="fa-IR" dirty="0" smtClean="0"/>
              <a:t/>
            </a:r>
            <a:br>
              <a:rPr lang="fa-IR" dirty="0" smtClean="0"/>
            </a:br>
            <a:r>
              <a:rPr lang="fa-IR" dirty="0"/>
              <a:t/>
            </a:r>
            <a:br>
              <a:rPr lang="fa-IR" dirty="0"/>
            </a:br>
            <a:r>
              <a:rPr lang="fa-IR" dirty="0" smtClean="0"/>
              <a:t/>
            </a:r>
            <a:br>
              <a:rPr lang="fa-IR" dirty="0" smtClean="0"/>
            </a:br>
            <a:r>
              <a:rPr lang="fa-IR" dirty="0"/>
              <a:t/>
            </a:r>
            <a:br>
              <a:rPr lang="fa-IR" dirty="0"/>
            </a:br>
            <a:r>
              <a:rPr lang="fa-IR" dirty="0" smtClean="0"/>
              <a:t/>
            </a:r>
            <a:br>
              <a:rPr lang="fa-IR" dirty="0" smtClean="0"/>
            </a:br>
            <a:r>
              <a:rPr lang="fa-IR" dirty="0"/>
              <a:t/>
            </a:r>
            <a:br>
              <a:rPr lang="fa-IR" dirty="0"/>
            </a:br>
            <a:r>
              <a:rPr lang="fa-IR" dirty="0" smtClean="0"/>
              <a:t/>
            </a:r>
            <a:br>
              <a:rPr lang="fa-IR" dirty="0" smtClean="0"/>
            </a:br>
            <a:r>
              <a:rPr lang="fa-IR" dirty="0"/>
              <a:t/>
            </a:r>
            <a:br>
              <a:rPr lang="fa-IR" dirty="0"/>
            </a:br>
            <a:r>
              <a:rPr lang="fa-IR" dirty="0" smtClean="0"/>
              <a:t/>
            </a:r>
            <a:br>
              <a:rPr lang="fa-IR" dirty="0" smtClean="0"/>
            </a:br>
            <a:r>
              <a:rPr lang="fa-IR" dirty="0"/>
              <a:t/>
            </a:r>
            <a:br>
              <a:rPr lang="fa-IR" dirty="0"/>
            </a:br>
            <a:r>
              <a:rPr lang="fa-IR" dirty="0" smtClean="0"/>
              <a:t/>
            </a:r>
            <a:br>
              <a:rPr lang="fa-IR" dirty="0" smtClean="0"/>
            </a:br>
            <a:r>
              <a:rPr lang="fa-IR" dirty="0"/>
              <a:t/>
            </a:r>
            <a:br>
              <a:rPr lang="fa-IR" dirty="0"/>
            </a:br>
            <a:r>
              <a:rPr lang="fa-IR" dirty="0"/>
              <a:t/>
            </a:r>
            <a:br>
              <a:rPr lang="fa-IR" dirty="0"/>
            </a:br>
            <a:r>
              <a:rPr lang="fa-IR" dirty="0"/>
              <a:t>گرائمر</a:t>
            </a:r>
            <a:br>
              <a:rPr lang="fa-IR" dirty="0"/>
            </a:br>
            <a:r>
              <a:rPr lang="fa-IR" dirty="0" smtClean="0"/>
              <a:t>ضمیر منفصل </a:t>
            </a:r>
            <a:r>
              <a:rPr lang="fa-IR" dirty="0"/>
              <a:t>، حالتیں </a:t>
            </a:r>
            <a:r>
              <a:rPr lang="fa-IR" dirty="0" smtClean="0"/>
              <a:t>، مثال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153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/>
            <a:r>
              <a:rPr lang="ur-PK" dirty="0"/>
              <a:t>ضمیر منفصل.جدید فارسی میں اسے ضمیر جدا بھی کہا جاتا ہے. یہ وہ ضمیر ھے جوکسی کلمه سے جدا لکھا جاے اور لفظ و معنی اعتبار سے اپنا الگ وجود رکھتا ھو. مثال. او   ایشان  تو شما    من </a:t>
            </a:r>
            <a:r>
              <a:rPr lang="ur-PK" dirty="0" smtClean="0"/>
              <a:t>ما</a:t>
            </a:r>
            <a:r>
              <a:rPr lang="fa-IR" dirty="0" smtClean="0"/>
              <a:t> .</a:t>
            </a:r>
            <a:br>
              <a:rPr lang="fa-IR" dirty="0" smtClean="0"/>
            </a:br>
            <a:r>
              <a:rPr lang="ur-PK" dirty="0" smtClean="0"/>
              <a:t>ضمیر </a:t>
            </a:r>
            <a:r>
              <a:rPr lang="ur-PK" dirty="0"/>
              <a:t>متصل کی حالتیں1.حالت فاعلی 2. حالت مفعولی، 3.حالت اضافی 4.حالت </a:t>
            </a:r>
            <a:r>
              <a:rPr lang="ur-PK" dirty="0" smtClean="0"/>
              <a:t>ندایی</a:t>
            </a:r>
            <a:r>
              <a:rPr lang="fa-IR" dirty="0" smtClean="0"/>
              <a:t/>
            </a:r>
            <a:br>
              <a:rPr lang="fa-IR" dirty="0" smtClean="0"/>
            </a:br>
            <a:r>
              <a:rPr lang="fa-IR" dirty="0" smtClean="0"/>
              <a:t>1- </a:t>
            </a:r>
            <a:r>
              <a:rPr lang="ur-PK" dirty="0" smtClean="0"/>
              <a:t>حالت </a:t>
            </a:r>
            <a:r>
              <a:rPr lang="ur-PK" dirty="0"/>
              <a:t>فاعلی:ضمیر کی وه حالت جب اس سے کوئی کام سر زد ھو</a:t>
            </a:r>
            <a:r>
              <a:rPr lang="ur-PK" dirty="0" smtClean="0"/>
              <a:t>.</a:t>
            </a:r>
            <a:r>
              <a:rPr lang="fa-IR" dirty="0" smtClean="0"/>
              <a:t/>
            </a:r>
            <a:br>
              <a:rPr lang="fa-IR" dirty="0" smtClean="0"/>
            </a:br>
            <a:r>
              <a:rPr lang="ur-PK" dirty="0" smtClean="0"/>
              <a:t>2</a:t>
            </a:r>
            <a:r>
              <a:rPr lang="ur-PK" dirty="0"/>
              <a:t>. حالت مفعولی:ضمیر کی وه حالت جب اس پر کوئی کام واقع هوا هو</a:t>
            </a:r>
            <a:r>
              <a:rPr lang="ur-PK" dirty="0" smtClean="0"/>
              <a:t>.</a:t>
            </a:r>
            <a:r>
              <a:rPr lang="fa-IR" dirty="0" smtClean="0"/>
              <a:t/>
            </a:r>
            <a:br>
              <a:rPr lang="fa-IR" dirty="0" smtClean="0"/>
            </a:br>
            <a:r>
              <a:rPr lang="ur-PK" dirty="0" smtClean="0"/>
              <a:t>3</a:t>
            </a:r>
            <a:r>
              <a:rPr lang="ur-PK" dirty="0"/>
              <a:t>. حالت اضافی:ضمیر کی وه حالت جب کسی دوسرے اسم کے ساتھ اس کا تعلق یا لگاؤ بیان کیا جاے</a:t>
            </a:r>
            <a:r>
              <a:rPr lang="ur-PK" dirty="0" smtClean="0"/>
              <a:t>.</a:t>
            </a:r>
            <a:r>
              <a:rPr lang="fa-IR" dirty="0" smtClean="0"/>
              <a:t/>
            </a:r>
            <a:br>
              <a:rPr lang="fa-IR" dirty="0" smtClean="0"/>
            </a:br>
            <a:r>
              <a:rPr lang="fa-IR" dirty="0" smtClean="0"/>
              <a:t> 4-</a:t>
            </a:r>
            <a:r>
              <a:rPr lang="ur-PK" dirty="0" smtClean="0"/>
              <a:t>حالت </a:t>
            </a:r>
            <a:r>
              <a:rPr lang="ur-PK" dirty="0"/>
              <a:t>ندایی:ضمیر کی وه حالت جب اسے پکارا جاے.مثالیں:حسن ایشان را راهنمايي کرد.تو او را بد مگو.من به دانشگاه </a:t>
            </a:r>
            <a:r>
              <a:rPr lang="ur-PK" dirty="0" smtClean="0"/>
              <a:t>رفتم</a:t>
            </a:r>
            <a:r>
              <a:rPr lang="fa-IR" smtClean="0"/>
              <a:t> ،</a:t>
            </a:r>
            <a:r>
              <a:rPr lang="ur-PK" smtClean="0"/>
              <a:t>او </a:t>
            </a:r>
            <a:r>
              <a:rPr lang="ur-PK" dirty="0"/>
              <a:t>به مدرسه رفت.کتاب تو.کتاب من کتاب تو.کتاب او. تو از کراچی آمدی.من به بازار رفتم.من به او گفتم.او مارا دیده بود</a:t>
            </a:r>
            <a:r>
              <a:rPr lang="ur-PK" dirty="0" smtClean="0"/>
              <a:t>.</a:t>
            </a:r>
            <a:r>
              <a:rPr lang="fa-IR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59166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Thank You!</a:t>
            </a:r>
            <a:endParaRPr lang="en-US" sz="4800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89294654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47</TotalTime>
  <Words>46</Words>
  <Application>Microsoft Office PowerPoint</Application>
  <PresentationFormat>Widescreen</PresentationFormat>
  <Paragraphs>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Arabic Typesetting</vt:lpstr>
      <vt:lpstr>Arial</vt:lpstr>
      <vt:lpstr>Century Gothic</vt:lpstr>
      <vt:lpstr>Times New Roman</vt:lpstr>
      <vt:lpstr>Wingdings 3</vt:lpstr>
      <vt:lpstr>Ion Boardroom</vt:lpstr>
      <vt:lpstr>                                                گرائمر ضمیر منفصل ، حالتیں ، مثال 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+</dc:title>
  <dc:creator>Windows User</dc:creator>
  <cp:lastModifiedBy>Windows User</cp:lastModifiedBy>
  <cp:revision>5</cp:revision>
  <dcterms:created xsi:type="dcterms:W3CDTF">2020-05-16T11:57:18Z</dcterms:created>
  <dcterms:modified xsi:type="dcterms:W3CDTF">2020-05-16T12:45:13Z</dcterms:modified>
</cp:coreProperties>
</file>