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5/16/2020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5/16/2020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5/16/2020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a:t/>
            </a:r>
            <a:br>
              <a:rPr lang="fa-IR" dirty="0"/>
            </a:br>
            <a:r>
              <a:rPr lang="fa-IR" dirty="0"/>
              <a:t>گرائمر</a:t>
            </a:r>
            <a:br>
              <a:rPr lang="fa-IR" dirty="0"/>
            </a:br>
            <a:r>
              <a:rPr lang="fa-IR" dirty="0" smtClean="0"/>
              <a:t>ضمیر </a:t>
            </a:r>
            <a:r>
              <a:rPr lang="fa-IR" dirty="0"/>
              <a:t>متصل ، حالتیں </a:t>
            </a:r>
            <a:r>
              <a:rPr lang="fa-IR" dirty="0" smtClean="0"/>
              <a:t>، مثال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271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ur-PK" dirty="0"/>
              <a:t>ضمیر وه کلمه هے جو اسم کی جگہ استعمال کیا </a:t>
            </a:r>
            <a:r>
              <a:rPr lang="ur-PK" dirty="0" smtClean="0"/>
              <a:t>جاے.</a:t>
            </a:r>
            <a:r>
              <a:rPr lang="fa-IR" dirty="0" smtClean="0"/>
              <a:t/>
            </a:r>
            <a:br>
              <a:rPr lang="fa-IR" dirty="0" smtClean="0"/>
            </a:br>
            <a:r>
              <a:rPr lang="fa-IR" dirty="0" smtClean="0"/>
              <a:t>ض</a:t>
            </a:r>
            <a:r>
              <a:rPr lang="ur-PK" dirty="0" smtClean="0"/>
              <a:t>میر </a:t>
            </a:r>
            <a:r>
              <a:rPr lang="ur-PK" dirty="0"/>
              <a:t>متصل.اسے جدید فارسی میں ضمیر پیوسته بهی کها جاتا هے. وہ ضمیر ھے جس کا اکیلے اور جدا ذکر نھیں ہوتا اور اپنے سے پہلے کلمہ کے ساتھ  جڑا ہوتا ہے.متصل ضمیریں</a:t>
            </a:r>
            <a:r>
              <a:rPr lang="ur-PK" dirty="0" smtClean="0"/>
              <a:t>.</a:t>
            </a:r>
            <a:r>
              <a:rPr lang="fa-IR" dirty="0" smtClean="0"/>
              <a:t>  ند   -    </a:t>
            </a:r>
            <a:r>
              <a:rPr lang="ur-PK" dirty="0" smtClean="0"/>
              <a:t> </a:t>
            </a:r>
            <a:r>
              <a:rPr lang="ur-PK" dirty="0"/>
              <a:t>ی </a:t>
            </a:r>
            <a:r>
              <a:rPr lang="fa-IR" dirty="0" smtClean="0"/>
              <a:t> </a:t>
            </a:r>
            <a:r>
              <a:rPr lang="ur-PK" dirty="0" smtClean="0"/>
              <a:t>ید</a:t>
            </a:r>
            <a:r>
              <a:rPr lang="ur-PK" dirty="0"/>
              <a:t>.           م </a:t>
            </a:r>
            <a:r>
              <a:rPr lang="ur-PK" dirty="0" smtClean="0"/>
              <a:t>یم</a:t>
            </a:r>
            <a:r>
              <a:rPr lang="fa-IR" dirty="0" smtClean="0"/>
              <a:t> </a:t>
            </a:r>
            <a:br>
              <a:rPr lang="fa-IR" dirty="0" smtClean="0"/>
            </a:br>
            <a:r>
              <a:rPr lang="fa-IR" dirty="0" smtClean="0"/>
              <a:t> ش </a:t>
            </a:r>
            <a:r>
              <a:rPr lang="ur-PK" dirty="0" smtClean="0"/>
              <a:t>شان.</a:t>
            </a:r>
            <a:r>
              <a:rPr lang="fa-IR" dirty="0" smtClean="0"/>
              <a:t>    </a:t>
            </a:r>
            <a:r>
              <a:rPr lang="ur-PK" dirty="0" smtClean="0"/>
              <a:t>   </a:t>
            </a:r>
            <a:r>
              <a:rPr lang="ur-PK" dirty="0"/>
              <a:t>ت تان </a:t>
            </a:r>
            <a:r>
              <a:rPr lang="fa-IR" dirty="0" smtClean="0"/>
              <a:t>   </a:t>
            </a:r>
            <a:r>
              <a:rPr lang="ur-PK" dirty="0" smtClean="0"/>
              <a:t>   </a:t>
            </a:r>
            <a:r>
              <a:rPr lang="ur-PK" dirty="0"/>
              <a:t>م مان </a:t>
            </a:r>
            <a:r>
              <a:rPr lang="fa-IR" dirty="0" smtClean="0"/>
              <a:t/>
            </a:r>
            <a:br>
              <a:rPr lang="fa-IR" dirty="0" smtClean="0"/>
            </a:br>
            <a:r>
              <a:rPr lang="ur-PK" dirty="0" smtClean="0"/>
              <a:t>ضمیر </a:t>
            </a:r>
            <a:r>
              <a:rPr lang="ur-PK" dirty="0"/>
              <a:t>متصل کی حالیتں1. حالت فاعلی 2،حالت مفعولی 3. حالت </a:t>
            </a:r>
            <a:r>
              <a:rPr lang="ur-PK" dirty="0" smtClean="0"/>
              <a:t>اضافی</a:t>
            </a:r>
            <a:r>
              <a:rPr lang="fa-IR" dirty="0" smtClean="0"/>
              <a:t/>
            </a:r>
            <a:br>
              <a:rPr lang="fa-IR" dirty="0" smtClean="0"/>
            </a:br>
            <a:r>
              <a:rPr lang="fa-IR" dirty="0" smtClean="0"/>
              <a:t> 1-</a:t>
            </a:r>
            <a:r>
              <a:rPr lang="ur-PK" dirty="0" smtClean="0"/>
              <a:t>حالت </a:t>
            </a:r>
            <a:r>
              <a:rPr lang="ur-PK" dirty="0"/>
              <a:t>فاعلی.ضمیر کی وه حالت جس سے کوئی کام سرزد ہوا </a:t>
            </a:r>
            <a:r>
              <a:rPr lang="ur-PK" dirty="0" smtClean="0"/>
              <a:t>ہو</a:t>
            </a:r>
            <a:r>
              <a:rPr lang="fa-IR" dirty="0" smtClean="0"/>
              <a:t/>
            </a:r>
            <a:br>
              <a:rPr lang="fa-IR" dirty="0" smtClean="0"/>
            </a:br>
            <a:r>
              <a:rPr lang="ur-PK" dirty="0" smtClean="0"/>
              <a:t>.</a:t>
            </a:r>
            <a:r>
              <a:rPr lang="ur-PK" dirty="0"/>
              <a:t>2. حالت  مفعولی.ضمیر متصل کی وه حالت جب اس پر کوئی کام واقع هوا هو</a:t>
            </a:r>
            <a:r>
              <a:rPr lang="ur-PK" dirty="0" smtClean="0"/>
              <a:t>.</a:t>
            </a:r>
            <a:r>
              <a:rPr lang="fa-IR" dirty="0" smtClean="0"/>
              <a:t/>
            </a:r>
            <a:br>
              <a:rPr lang="fa-IR" dirty="0" smtClean="0"/>
            </a:br>
            <a:r>
              <a:rPr lang="ur-PK" dirty="0" smtClean="0"/>
              <a:t>3.حالت </a:t>
            </a:r>
            <a:r>
              <a:rPr lang="ur-PK" dirty="0"/>
              <a:t>اضافی.ضمیر متصل کی وه حالت جب کسی دوسرے اسم کے ساتھ اس کا تعلق یا لگاؤ بیان کیا </a:t>
            </a:r>
            <a:r>
              <a:rPr lang="ur-PK" dirty="0" smtClean="0"/>
              <a:t>جاے</a:t>
            </a:r>
            <a:endParaRPr lang="fa-IR" dirty="0" smtClean="0"/>
          </a:p>
          <a:p>
            <a:r>
              <a:rPr lang="ur-PK" dirty="0" smtClean="0"/>
              <a:t>مثالیں.برادرم.عزیزم</a:t>
            </a:r>
            <a:r>
              <a:rPr lang="fa-IR" dirty="0" smtClean="0"/>
              <a:t>،</a:t>
            </a:r>
            <a:r>
              <a:rPr lang="ur-PK" dirty="0" smtClean="0"/>
              <a:t> </a:t>
            </a:r>
            <a:r>
              <a:rPr lang="ur-PK" dirty="0"/>
              <a:t>دوستم </a:t>
            </a:r>
            <a:r>
              <a:rPr lang="ur-PK" dirty="0" smtClean="0"/>
              <a:t>قربانت</a:t>
            </a:r>
            <a:r>
              <a:rPr lang="fa-IR" dirty="0" smtClean="0"/>
              <a:t> ،</a:t>
            </a:r>
            <a:r>
              <a:rPr lang="ur-PK" dirty="0" smtClean="0"/>
              <a:t>آمدم</a:t>
            </a:r>
            <a:r>
              <a:rPr lang="fa-IR" dirty="0" smtClean="0"/>
              <a:t> </a:t>
            </a:r>
            <a:r>
              <a:rPr lang="ur-PK" dirty="0" smtClean="0"/>
              <a:t>فرستادش</a:t>
            </a:r>
            <a:r>
              <a:rPr lang="fa-IR" dirty="0" smtClean="0"/>
              <a:t> ،</a:t>
            </a:r>
            <a:r>
              <a:rPr lang="ur-PK" dirty="0" smtClean="0"/>
              <a:t>گفتمش</a:t>
            </a:r>
            <a:r>
              <a:rPr lang="fa-IR" dirty="0" smtClean="0"/>
              <a:t>، </a:t>
            </a:r>
            <a:r>
              <a:rPr lang="ur-PK" dirty="0" smtClean="0"/>
              <a:t>دیدمش</a:t>
            </a:r>
            <a:r>
              <a:rPr lang="fa-IR" dirty="0" smtClean="0"/>
              <a:t> ،</a:t>
            </a:r>
            <a:r>
              <a:rPr lang="ur-PK" dirty="0" smtClean="0"/>
              <a:t>کتابت</a:t>
            </a:r>
            <a:r>
              <a:rPr lang="fa-IR" dirty="0" smtClean="0"/>
              <a:t> ،</a:t>
            </a:r>
            <a:r>
              <a:rPr lang="ur-PK" dirty="0" smtClean="0"/>
              <a:t>کتابش</a:t>
            </a:r>
            <a:endParaRPr lang="en-US" dirty="0"/>
          </a:p>
        </p:txBody>
      </p:sp>
    </p:spTree>
    <p:extLst>
      <p:ext uri="{BB962C8B-B14F-4D97-AF65-F5344CB8AC3E}">
        <p14:creationId xmlns:p14="http://schemas.microsoft.com/office/powerpoint/2010/main" val="261591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4800" dirty="0" smtClean="0">
                <a:latin typeface="Arabic Typesetting" panose="03020402040406030203" pitchFamily="66" charset="-78"/>
                <a:cs typeface="Arabic Typesetting" panose="03020402040406030203" pitchFamily="66" charset="-78"/>
              </a:rPr>
              <a:t>Thank You!</a:t>
            </a:r>
            <a:endParaRPr lang="en-US" sz="4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8929465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44</TotalTime>
  <Words>15</Words>
  <Application>Microsoft Office PowerPoint</Application>
  <PresentationFormat>Widescreen</PresentationFormat>
  <Paragraphs>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Arabic Typesetting</vt:lpstr>
      <vt:lpstr>Arial</vt:lpstr>
      <vt:lpstr>Century Gothic</vt:lpstr>
      <vt:lpstr>Times New Roman</vt:lpstr>
      <vt:lpstr>Wingdings 3</vt:lpstr>
      <vt:lpstr>Ion Boardroom</vt:lpstr>
      <vt:lpstr>                                                گرائمر ضمیر متصل ، حالتیں ، مثال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Windows User</dc:creator>
  <cp:lastModifiedBy>Windows User</cp:lastModifiedBy>
  <cp:revision>4</cp:revision>
  <dcterms:created xsi:type="dcterms:W3CDTF">2020-05-16T11:57:18Z</dcterms:created>
  <dcterms:modified xsi:type="dcterms:W3CDTF">2020-05-16T12:41:55Z</dcterms:modified>
</cp:coreProperties>
</file>