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9600" dirty="0" smtClean="0"/>
              <a:t>رقعات عالمگیری</a:t>
            </a:r>
            <a:endParaRPr lang="en-US" sz="9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7900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t>انتخاب از متن رقعات عالمگیری</a:t>
            </a:r>
            <a:endParaRPr lang="en-US" sz="6000" dirty="0"/>
          </a:p>
        </p:txBody>
      </p:sp>
      <p:sp>
        <p:nvSpPr>
          <p:cNvPr id="3" name="Content Placeholder 2"/>
          <p:cNvSpPr>
            <a:spLocks noGrp="1"/>
          </p:cNvSpPr>
          <p:nvPr>
            <p:ph idx="1"/>
          </p:nvPr>
        </p:nvSpPr>
        <p:spPr/>
        <p:txBody>
          <a:bodyPr/>
          <a:lstStyle/>
          <a:p>
            <a:pPr marL="0" indent="0">
              <a:buNone/>
            </a:pPr>
            <a:r>
              <a:rPr lang="ur-PK" dirty="0"/>
              <a:t>فرزند عالی جاه روزی سعد الله خان در حضور دیر آمد. اعلی حضرت سبب پر سیدند. عرض کرد که فقره چند بیاض به نظر آمده بود نقل بر می داشتم تا به عرض رسانم. قیام بنیان سلطنت از عدالت. افزایش ملک و مال از شجاعت و سخاوت صحبت داشتن با علما وفضلا و محترز بودن از قرب جاهلان‌شان عقل است. عامل بودن بر عقاید و مستقل ماندن در عین ‌شد آید مقصر نبودن در  امور دینی از تدبیر. راضی و شاکر ماندن بر تقدیر. دیر پای خاندان از ترحم نمودن بر یتیمان و محتاج نشدن از کامرو وایی محتاجان. انصرام امور ملکی به اصلاح و صوابدید وزراء مظفر و منصور بودن به استمداد همت فقراتندرست ماندن از  نیت ازاله درد درد مندان. امید رحمت داشتن از جناب حق به عفو جرایم مجرمان. آن حضرت خیلی محفوظ شده بوسه بر پیشانی خان مبرور دادندو آخر روز چند تهان محودی زردوزی یک رنگ بخان مذکور  مرحمت فرمودند. خواستیم تنها متلذذ باشیم به آن فرزند دلبند هم نوشتیم توفیق عمل به هم گنان رفیق باد.</a:t>
            </a:r>
            <a:endParaRPr lang="en-US" dirty="0"/>
          </a:p>
        </p:txBody>
      </p:sp>
    </p:spTree>
    <p:extLst>
      <p:ext uri="{BB962C8B-B14F-4D97-AF65-F5344CB8AC3E}">
        <p14:creationId xmlns:p14="http://schemas.microsoft.com/office/powerpoint/2010/main" val="339316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6700" dirty="0"/>
              <a:t>انتخاب از متن رقعات </a:t>
            </a:r>
            <a:r>
              <a:rPr lang="fa-IR" sz="6700" dirty="0" smtClean="0"/>
              <a:t>عالمگیری</a:t>
            </a:r>
            <a:r>
              <a:rPr lang="fa-IR" sz="4400" dirty="0" smtClean="0"/>
              <a:t/>
            </a:r>
            <a:br>
              <a:rPr lang="fa-IR" sz="4400" dirty="0" smtClean="0"/>
            </a:br>
            <a:r>
              <a:rPr lang="fa-IR" sz="4400" dirty="0" smtClean="0"/>
              <a:t>(اردو ترجمه)</a:t>
            </a:r>
            <a:endParaRPr lang="en-US" sz="4400" dirty="0"/>
          </a:p>
        </p:txBody>
      </p:sp>
      <p:sp>
        <p:nvSpPr>
          <p:cNvPr id="3" name="Content Placeholder 2"/>
          <p:cNvSpPr>
            <a:spLocks noGrp="1"/>
          </p:cNvSpPr>
          <p:nvPr>
            <p:ph idx="1"/>
          </p:nvPr>
        </p:nvSpPr>
        <p:spPr/>
        <p:txBody>
          <a:bodyPr>
            <a:normAutofit fontScale="92500" lnSpcReduction="10000"/>
          </a:bodyPr>
          <a:lstStyle/>
          <a:p>
            <a:r>
              <a:rPr lang="ur-PK" dirty="0"/>
              <a:t>ایک روز اعلی حضرت شاہجہان بادشاہ کی خدمت میں سعد الله خان دیر سے پہنچے. اعلی حضرت نے وجہ پوچھی.  فرمایاچند فقر ے میری نظر سے گزرے چاہتا هوں کہ عرض کروں. سلطنت کی بنیاد عدل و انصاف پر ہے ملک و مال کی افزایش شجاعت اور سخاوت پر منحصر هے. علماء و فضلا سے میل جول رکھنا،جاہلوں سے دور رهنا عقل مندی هے. عقائد پر عمل پیرا ہونا، برے حالات میں مستقل مزاج رهنا دنیا کے امور میں غفلت نه کرنا. تقدیر پر شاکر رهنا. محتاج ا ور غریبوں   پر  رحم کرنے سے ہے..انسان کا خود محتاج نه هونا  محتاجوں کی حاجت روایی کرنے سے ہے  .ملک کی ترقی وزراء کی صلاح و خیال رکهنے میں ہے.فقرا کی دعا چاهنے میں کامیابی و کامرانی ہے. درد مندوں کی تکلیف دور کرنے کی نیت میں تندرستی ہے. اللہ سے امیدِ رحمت رکهنا مجرموں کے گناهوں کو  معاف کرنء سے ہے.وه بادشاه بہت لطف اندوز هوا اس نیک آدمی کے سر  پر بوسه دیا اور آخری دن چند تهان محمودی زردوزی کپڑے  کے عنایت فرمائے.میں نھیں چاہتا  تھا کہ  تنہا ان الفاظ سے  مستفید ہوں، اس لیے اپنے پیارے بیٹے کے لیے لکھ لیے .اللہ ہم سب کو توفیق عطا فرمائے</a:t>
            </a:r>
            <a:endParaRPr lang="en-US" dirty="0"/>
          </a:p>
        </p:txBody>
      </p:sp>
    </p:spTree>
    <p:extLst>
      <p:ext uri="{BB962C8B-B14F-4D97-AF65-F5344CB8AC3E}">
        <p14:creationId xmlns:p14="http://schemas.microsoft.com/office/powerpoint/2010/main" val="406200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9600" dirty="0" smtClean="0"/>
              <a:t>Thank You </a:t>
            </a:r>
            <a:endParaRPr lang="en-US" sz="9600" dirty="0"/>
          </a:p>
        </p:txBody>
      </p:sp>
    </p:spTree>
    <p:extLst>
      <p:ext uri="{BB962C8B-B14F-4D97-AF65-F5344CB8AC3E}">
        <p14:creationId xmlns:p14="http://schemas.microsoft.com/office/powerpoint/2010/main" val="10001110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14</TotalTime>
  <Words>413</Words>
  <Application>Microsoft Office PowerPoint</Application>
  <PresentationFormat>Widescreen</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Times New Roman</vt:lpstr>
      <vt:lpstr>Trebuchet MS</vt:lpstr>
      <vt:lpstr>Berlin</vt:lpstr>
      <vt:lpstr>رقعات عالمگیری</vt:lpstr>
      <vt:lpstr>انتخاب از متن رقعات عالمگیری</vt:lpstr>
      <vt:lpstr>انتخاب از متن رقعات عالمگیری (اردو ترجمه)</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رقعات عالمگیری</dc:title>
  <dc:creator>Windows User</dc:creator>
  <cp:lastModifiedBy>Windows User</cp:lastModifiedBy>
  <cp:revision>3</cp:revision>
  <dcterms:created xsi:type="dcterms:W3CDTF">2020-05-13T21:18:54Z</dcterms:created>
  <dcterms:modified xsi:type="dcterms:W3CDTF">2020-05-13T21:33:44Z</dcterms:modified>
</cp:coreProperties>
</file>