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9600" dirty="0" smtClean="0"/>
              <a:t>رقعات عالمگیری</a:t>
            </a:r>
            <a:endParaRPr lang="en-US" sz="9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900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a:t>اورنگ </a:t>
            </a:r>
            <a:r>
              <a:rPr lang="ur-PK" dirty="0" smtClean="0"/>
              <a:t>زیب</a:t>
            </a:r>
            <a:r>
              <a:rPr lang="ur-PK" dirty="0"/>
              <a:t> </a:t>
            </a:r>
            <a:r>
              <a:rPr lang="fa-IR" dirty="0" smtClean="0"/>
              <a:t> عالمگیر</a:t>
            </a:r>
            <a:r>
              <a:rPr lang="ur-PK" dirty="0" smtClean="0"/>
              <a:t>کے</a:t>
            </a:r>
            <a:r>
              <a:rPr lang="fa-IR" dirty="0" smtClean="0"/>
              <a:t> خطوط کی ادبی و تاریخی اهمیت </a:t>
            </a:r>
            <a:endParaRPr lang="en-US" dirty="0"/>
          </a:p>
        </p:txBody>
      </p:sp>
      <p:sp>
        <p:nvSpPr>
          <p:cNvPr id="3" name="Content Placeholder 2"/>
          <p:cNvSpPr>
            <a:spLocks noGrp="1"/>
          </p:cNvSpPr>
          <p:nvPr>
            <p:ph idx="1"/>
          </p:nvPr>
        </p:nvSpPr>
        <p:spPr/>
        <p:txBody>
          <a:bodyPr/>
          <a:lstStyle/>
          <a:p>
            <a:r>
              <a:rPr lang="ur-PK" dirty="0"/>
              <a:t>"اورنگ زیب ؁ 1028 ہ 1619ء میں پیدا ہوا۔ اس کی تاریخ ولادت "آفتاب عالمتاب" ہے۔ "پادشاہ نامہ" میں تاریخِ ولادت 15/ ذیقعدہ ؁ 1027ہ اور ظفر نامہ میں شبِ یکشںبہ 15 ذیقعدہ 1028 ہ درج ہے۔ وہ دوہودر جو اصل میں دوحد ہے اور جس کی وجہ تسمیہ ہم نے پہلے لکّھی ہے۔ وہ اُجین سے سو 100 میل پر اور بڑودہ سے شمال مشرق میں 70 میل پر واقع ہے) میں پیدا ہوا۔ جو صوبہ احمد آباد اور مالوہ کی سرحد پر ہے۔ ایامِ شاہزادگی میں بلخ، بدخشاں کی تسخیر میں اور قندھار و دکن کی مہمات میں اور مست جنگی ہاتھی سے لڑنے میں جو کام اُس سے ظہور میں آئے۔ وہ ہم نے ظفر نامہ صاحب قرآنی میں مفصّل بیان کر دئے ہیں اس کے اعادہ کی ضرورت نہیں۔ مگر بعض واقعات کو یہاں لکھنا ضروری ہے۔ جن سے معلوم ہو کہ عالمگیر کیونکر تخت نشین ہوا۔</a:t>
            </a:r>
            <a:endParaRPr lang="en-US" dirty="0"/>
          </a:p>
        </p:txBody>
      </p:sp>
    </p:spTree>
    <p:extLst>
      <p:ext uri="{BB962C8B-B14F-4D97-AF65-F5344CB8AC3E}">
        <p14:creationId xmlns:p14="http://schemas.microsoft.com/office/powerpoint/2010/main" val="339316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a:t>اورنگ زیب </a:t>
            </a:r>
            <a:r>
              <a:rPr lang="fa-IR" dirty="0" smtClean="0"/>
              <a:t>عالمگیر</a:t>
            </a:r>
            <a:r>
              <a:rPr lang="ur-PK" dirty="0"/>
              <a:t>کے</a:t>
            </a:r>
            <a:r>
              <a:rPr lang="fa-IR" dirty="0"/>
              <a:t> خطوط کی ادبی و تاریخی اهمیت</a:t>
            </a:r>
            <a:endParaRPr lang="en-US" dirty="0"/>
          </a:p>
        </p:txBody>
      </p:sp>
      <p:sp>
        <p:nvSpPr>
          <p:cNvPr id="3" name="Content Placeholder 2"/>
          <p:cNvSpPr>
            <a:spLocks noGrp="1"/>
          </p:cNvSpPr>
          <p:nvPr>
            <p:ph idx="1"/>
          </p:nvPr>
        </p:nvSpPr>
        <p:spPr/>
        <p:txBody>
          <a:bodyPr>
            <a:normAutofit fontScale="77500" lnSpcReduction="20000"/>
          </a:bodyPr>
          <a:lstStyle/>
          <a:p>
            <a:r>
              <a:rPr lang="ur-PK" dirty="0"/>
              <a:t>فہرست مضامین عالمگیر</a:t>
            </a:r>
            <a:r>
              <a:rPr lang="ur-PK" dirty="0"/>
              <a:t/>
            </a:r>
            <a:br>
              <a:rPr lang="ur-PK" dirty="0"/>
            </a:br>
            <a:r>
              <a:rPr lang="ur-PK" dirty="0"/>
              <a:t>ولادت 10</a:t>
            </a:r>
            <a:r>
              <a:rPr lang="ur-PK" dirty="0"/>
              <a:t/>
            </a:r>
            <a:br>
              <a:rPr lang="ur-PK" dirty="0"/>
            </a:br>
            <a:r>
              <a:rPr lang="ur-PK" dirty="0"/>
              <a:t>شاہجہان کی علالت اور حصول سلطنت کے لئے دارا شکوہ کی جدوجہد 10</a:t>
            </a:r>
            <a:r>
              <a:rPr lang="ur-PK" dirty="0"/>
              <a:t/>
            </a:r>
            <a:br>
              <a:rPr lang="ur-PK" dirty="0"/>
            </a:br>
            <a:r>
              <a:rPr lang="ur-PK" dirty="0"/>
              <a:t>شاہجہان کا انتقال مکانی دہلی سے اکبر آباد میں شجاع سے لڑنے کے لئے لشکر بھیجنا اور شجاع کا فرار 12</a:t>
            </a:r>
            <a:r>
              <a:rPr lang="ur-PK" dirty="0"/>
              <a:t/>
            </a:r>
            <a:br>
              <a:rPr lang="ur-PK" dirty="0"/>
            </a:br>
            <a:r>
              <a:rPr lang="ur-PK" dirty="0"/>
              <a:t>دارا شکوہ کا لشکر مالوہ میں 13</a:t>
            </a:r>
            <a:r>
              <a:rPr lang="ur-PK" dirty="0"/>
              <a:t/>
            </a:r>
            <a:br>
              <a:rPr lang="ur-PK" dirty="0"/>
            </a:br>
            <a:r>
              <a:rPr lang="ur-PK" dirty="0"/>
              <a:t>اورنگ زیب کو دارالشکوہ سے کیوں نفرت تھی 15</a:t>
            </a:r>
            <a:r>
              <a:rPr lang="ur-PK" dirty="0"/>
              <a:t/>
            </a:r>
            <a:br>
              <a:rPr lang="ur-PK" dirty="0"/>
            </a:br>
            <a:r>
              <a:rPr lang="ur-PK" dirty="0"/>
              <a:t>عالمگیر اورنگ زیب کا پیام مراد بخشش کے نام 17</a:t>
            </a:r>
            <a:r>
              <a:rPr lang="ur-PK" dirty="0"/>
              <a:t/>
            </a:r>
            <a:br>
              <a:rPr lang="ur-PK" dirty="0"/>
            </a:br>
            <a:r>
              <a:rPr lang="ur-PK" dirty="0"/>
              <a:t>راجہ جسونت سنگھ کی نقل و حرکت 19</a:t>
            </a:r>
            <a:r>
              <a:rPr lang="ur-PK" dirty="0"/>
              <a:t/>
            </a:r>
            <a:br>
              <a:rPr lang="ur-PK" dirty="0"/>
            </a:br>
            <a:r>
              <a:rPr lang="ur-PK" dirty="0"/>
              <a:t>اورنگ زیب اور راجہ جسونت سنگھ کی لڑائی عالمگیر فتح کی فتح داراشکوہ کی نقل و حرکت 21</a:t>
            </a:r>
            <a:r>
              <a:rPr lang="ur-PK" dirty="0"/>
              <a:t/>
            </a:r>
            <a:br>
              <a:rPr lang="ur-PK" dirty="0"/>
            </a:br>
            <a:r>
              <a:rPr lang="ur-PK" dirty="0"/>
              <a:t>داراشکوہ کی نقل و حرکت 23</a:t>
            </a:r>
            <a:r>
              <a:rPr lang="ur-PK" dirty="0"/>
              <a:t/>
            </a:r>
            <a:br>
              <a:rPr lang="ur-PK" dirty="0"/>
            </a:br>
            <a:r>
              <a:rPr lang="ur-PK" dirty="0"/>
              <a:t>داراشکوہ محمد امین خاں کو قید کرتا ہے 25</a:t>
            </a:r>
            <a:r>
              <a:rPr lang="ur-PK" dirty="0"/>
              <a:t/>
            </a:r>
            <a:br>
              <a:rPr lang="ur-PK" dirty="0"/>
            </a:br>
            <a:r>
              <a:rPr lang="ur-PK" dirty="0"/>
              <a:t>دریائے چنبل پر اورنگ زیب کے لشکر روکنے کے لئے داراشکوہ کا فوج بھیجنا 26</a:t>
            </a:r>
            <a:r>
              <a:rPr lang="ur-PK" dirty="0"/>
              <a:t/>
            </a:r>
            <a:br>
              <a:rPr lang="ur-PK" dirty="0"/>
            </a:br>
            <a:r>
              <a:rPr lang="ur-PK" dirty="0"/>
              <a:t>اکبر الہ آباد کے قریب داراشکوہ اور اورنگ زیب کی لڑائی 27</a:t>
            </a:r>
            <a:r>
              <a:rPr lang="ur-PK" dirty="0"/>
              <a:t/>
            </a:r>
            <a:br>
              <a:rPr lang="ur-PK" dirty="0"/>
            </a:br>
            <a:r>
              <a:rPr lang="ur-PK" dirty="0"/>
              <a:t>دارا کا شکست پاکر دہلی بھاگنا اور دہلی سے لاہور جانا 27</a:t>
            </a:r>
            <a:r>
              <a:rPr lang="ur-PK" dirty="0"/>
              <a:t/>
            </a:r>
            <a:br>
              <a:rPr lang="ur-PK" dirty="0"/>
            </a:br>
            <a:r>
              <a:rPr lang="ur-PK" dirty="0"/>
              <a:t>دارا شکوہ کی نقل و حرکت 33</a:t>
            </a:r>
            <a:r>
              <a:rPr lang="ur-PK" dirty="0"/>
              <a:t/>
            </a:r>
            <a:br>
              <a:rPr lang="ur-PK" dirty="0"/>
            </a:br>
            <a:r>
              <a:rPr lang="ur-PK" dirty="0"/>
              <a:t>عالمگیر کی نقل و حرکت اکبر الہ آباد سے دہلی میں 35</a:t>
            </a:r>
            <a:r>
              <a:rPr lang="ur-PK" dirty="0"/>
              <a:t/>
            </a:r>
            <a:br>
              <a:rPr lang="ur-PK" dirty="0"/>
            </a:br>
            <a:r>
              <a:rPr lang="ur-PK" dirty="0"/>
              <a:t>مراد بخش کو قید کرنا 37</a:t>
            </a:r>
            <a:endParaRPr lang="en-US" dirty="0"/>
          </a:p>
        </p:txBody>
      </p:sp>
    </p:spTree>
    <p:extLst>
      <p:ext uri="{BB962C8B-B14F-4D97-AF65-F5344CB8AC3E}">
        <p14:creationId xmlns:p14="http://schemas.microsoft.com/office/powerpoint/2010/main" val="3694560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a:t>اورنگ زیب </a:t>
            </a:r>
            <a:r>
              <a:rPr lang="fa-IR" dirty="0"/>
              <a:t>عالمگیر</a:t>
            </a:r>
            <a:r>
              <a:rPr lang="ur-PK" dirty="0"/>
              <a:t>کے</a:t>
            </a:r>
            <a:r>
              <a:rPr lang="fa-IR" dirty="0"/>
              <a:t> خطوط کی ادبی و تاریخی اهمیت</a:t>
            </a:r>
            <a:endParaRPr lang="en-US" dirty="0"/>
          </a:p>
        </p:txBody>
      </p:sp>
      <p:sp>
        <p:nvSpPr>
          <p:cNvPr id="3" name="Content Placeholder 2"/>
          <p:cNvSpPr>
            <a:spLocks noGrp="1"/>
          </p:cNvSpPr>
          <p:nvPr>
            <p:ph idx="1"/>
          </p:nvPr>
        </p:nvSpPr>
        <p:spPr/>
        <p:txBody>
          <a:bodyPr>
            <a:normAutofit fontScale="70000" lnSpcReduction="20000"/>
          </a:bodyPr>
          <a:lstStyle/>
          <a:p>
            <a:r>
              <a:rPr lang="ur-PK" dirty="0"/>
              <a:t>مراد قید ہوتا اورنگ زیب اس کے ملازموں کو اپنے ساتھ گانٹھ لیتا ہے اور مراد کو سلیم گڈھ کے قلعہ میں بھیجتا ہے 39</a:t>
            </a:r>
            <a:r>
              <a:rPr lang="ur-PK" dirty="0"/>
              <a:t/>
            </a:r>
            <a:br>
              <a:rPr lang="ur-PK" dirty="0"/>
            </a:br>
            <a:r>
              <a:rPr lang="ur-PK" dirty="0"/>
              <a:t>داراشکوہ سلیمان شکوہ اور مراد بخش کے امراء و افسران اعلیٰ اورنگ زیب کی خدمت میں 48</a:t>
            </a:r>
            <a:r>
              <a:rPr lang="ur-PK" dirty="0"/>
              <a:t/>
            </a:r>
            <a:br>
              <a:rPr lang="ur-PK" dirty="0"/>
            </a:br>
            <a:r>
              <a:rPr lang="ur-PK" dirty="0"/>
              <a:t>دہلی سے لاہور تک داراشکوہ کی نقل و حرکت کے حالات اور عالمگیر کی عزمیتِ پنجاب 49</a:t>
            </a:r>
            <a:r>
              <a:rPr lang="ur-PK" dirty="0"/>
              <a:t/>
            </a:r>
            <a:br>
              <a:rPr lang="ur-PK" dirty="0"/>
            </a:br>
            <a:r>
              <a:rPr lang="ur-PK" dirty="0"/>
              <a:t>اورنگ زیب کا تخت سلطنت پر بیٹھنا۔ داراشکوہ و سلیمان شکوہ کے لئے لشکر بھیجنا۔ خود پنجاب کی طرف جانا اور ستلج سے پار ہونا 51</a:t>
            </a:r>
            <a:r>
              <a:rPr lang="ur-PK" dirty="0"/>
              <a:t/>
            </a:r>
            <a:br>
              <a:rPr lang="ur-PK" dirty="0"/>
            </a:br>
            <a:r>
              <a:rPr lang="ur-PK" dirty="0"/>
              <a:t>سلیمان شکوہ کے حالات 53</a:t>
            </a:r>
            <a:r>
              <a:rPr lang="ur-PK" dirty="0"/>
              <a:t/>
            </a:r>
            <a:br>
              <a:rPr lang="ur-PK" dirty="0"/>
            </a:br>
            <a:r>
              <a:rPr lang="ur-PK" dirty="0"/>
              <a:t>غلیل اللہ خاں و بہادر خاں کے لشکروں کے حالات 58</a:t>
            </a:r>
            <a:r>
              <a:rPr lang="ur-PK" dirty="0"/>
              <a:t/>
            </a:r>
            <a:br>
              <a:rPr lang="ur-PK" dirty="0"/>
            </a:br>
            <a:r>
              <a:rPr lang="ur-PK" dirty="0"/>
              <a:t>عالمگیر کی نقل و حرکت 60</a:t>
            </a:r>
            <a:r>
              <a:rPr lang="ur-PK" dirty="0"/>
              <a:t/>
            </a:r>
            <a:br>
              <a:rPr lang="ur-PK" dirty="0"/>
            </a:br>
            <a:r>
              <a:rPr lang="ur-PK" dirty="0"/>
              <a:t>داراشکوہ کے حالات لاہور سے فرار ہونے کے بعد 63</a:t>
            </a:r>
            <a:r>
              <a:rPr lang="ur-PK" dirty="0"/>
              <a:t/>
            </a:r>
            <a:br>
              <a:rPr lang="ur-PK" dirty="0"/>
            </a:br>
            <a:r>
              <a:rPr lang="ur-PK" dirty="0"/>
              <a:t>عالمگیر شیخ میر کو داراشکوہ کے تعاقب میں بھیجتا ہے 65</a:t>
            </a:r>
            <a:r>
              <a:rPr lang="ur-PK" dirty="0"/>
              <a:t/>
            </a:r>
            <a:br>
              <a:rPr lang="ur-PK" dirty="0"/>
            </a:br>
            <a:r>
              <a:rPr lang="ur-PK" dirty="0"/>
              <a:t>عالمگیر ملتان سے دہلی میں اور شاہزادہ شجاع کے معاملات 66</a:t>
            </a:r>
            <a:r>
              <a:rPr lang="ur-PK" dirty="0"/>
              <a:t/>
            </a:r>
            <a:br>
              <a:rPr lang="ur-PK" dirty="0"/>
            </a:br>
            <a:r>
              <a:rPr lang="ur-PK" dirty="0"/>
              <a:t>اورنگ زیب و شجاع کے مابین محبت و اتحاد کی مراسلت 67</a:t>
            </a:r>
            <a:r>
              <a:rPr lang="ur-PK" dirty="0"/>
              <a:t/>
            </a:r>
            <a:br>
              <a:rPr lang="ur-PK" dirty="0"/>
            </a:br>
            <a:r>
              <a:rPr lang="ur-PK" dirty="0"/>
              <a:t>شجاع کا ورود الہ آباد میں 68</a:t>
            </a:r>
            <a:r>
              <a:rPr lang="ur-PK" dirty="0"/>
              <a:t/>
            </a:r>
            <a:br>
              <a:rPr lang="ur-PK" dirty="0"/>
            </a:br>
            <a:r>
              <a:rPr lang="ur-PK" dirty="0"/>
              <a:t>جشن وزن شمسی سال چہل و دوم 70</a:t>
            </a:r>
            <a:r>
              <a:rPr lang="ur-PK" dirty="0"/>
              <a:t/>
            </a:r>
            <a:br>
              <a:rPr lang="ur-PK" dirty="0"/>
            </a:br>
            <a:r>
              <a:rPr lang="ur-PK" dirty="0"/>
              <a:t>اورنگ زیب شجاع سے مقابلہ کرنے کے لئے روانہ ہوتا ہے 71</a:t>
            </a:r>
            <a:r>
              <a:rPr lang="ur-PK" dirty="0"/>
              <a:t/>
            </a:r>
            <a:br>
              <a:rPr lang="ur-PK" dirty="0"/>
            </a:br>
            <a:r>
              <a:rPr lang="ur-PK" dirty="0"/>
              <a:t>شجاع اور عالمگیر کے لشکروں کی معرکہ آرائی اور راجہ جسونت سنگھ کی دغابازی 72</a:t>
            </a:r>
            <a:r>
              <a:rPr lang="ur-PK" dirty="0"/>
              <a:t/>
            </a:r>
            <a:br>
              <a:rPr lang="ur-PK" dirty="0"/>
            </a:br>
            <a:r>
              <a:rPr lang="ur-PK" dirty="0"/>
              <a:t>شیخ میر صف شکن خاں کے لشکروں کے حالات جو داراشکوہ کے تعاقب میں گئے تھے اور داراشکوہ کی پریشانی 80</a:t>
            </a:r>
            <a:endParaRPr lang="en-US" dirty="0"/>
          </a:p>
        </p:txBody>
      </p:sp>
    </p:spTree>
    <p:extLst>
      <p:ext uri="{BB962C8B-B14F-4D97-AF65-F5344CB8AC3E}">
        <p14:creationId xmlns:p14="http://schemas.microsoft.com/office/powerpoint/2010/main" val="4247212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a:t>اورنگ زیب </a:t>
            </a:r>
            <a:r>
              <a:rPr lang="fa-IR" dirty="0"/>
              <a:t>عالمگیر</a:t>
            </a:r>
            <a:r>
              <a:rPr lang="ur-PK" dirty="0"/>
              <a:t>کے</a:t>
            </a:r>
            <a:r>
              <a:rPr lang="fa-IR" dirty="0"/>
              <a:t> خطوط کی ادبی و تاریخی اهمیت</a:t>
            </a:r>
            <a:endParaRPr lang="en-US" dirty="0"/>
          </a:p>
        </p:txBody>
      </p:sp>
      <p:sp>
        <p:nvSpPr>
          <p:cNvPr id="3" name="Content Placeholder 2"/>
          <p:cNvSpPr>
            <a:spLocks noGrp="1"/>
          </p:cNvSpPr>
          <p:nvPr>
            <p:ph idx="1"/>
          </p:nvPr>
        </p:nvSpPr>
        <p:spPr/>
        <p:txBody>
          <a:bodyPr>
            <a:normAutofit fontScale="85000" lnSpcReduction="20000"/>
          </a:bodyPr>
          <a:lstStyle/>
          <a:p>
            <a:r>
              <a:rPr lang="ur-PK" dirty="0"/>
              <a:t>عالمگیر کچھوہ سے اکبر آباد میں اور قلعہ الہ آباد کا فتح ہونا 85</a:t>
            </a:r>
            <a:r>
              <a:rPr lang="ur-PK" dirty="0"/>
              <a:t/>
            </a:r>
            <a:br>
              <a:rPr lang="ur-PK" dirty="0"/>
            </a:br>
            <a:r>
              <a:rPr lang="ur-PK" dirty="0"/>
              <a:t>راجہ جسونت سنگھ کی گوشمالی اور مراد بخش کا قلعہ گوالیار میں مقید ہونا 86</a:t>
            </a:r>
            <a:r>
              <a:rPr lang="ur-PK" dirty="0"/>
              <a:t/>
            </a:r>
            <a:br>
              <a:rPr lang="ur-PK" dirty="0"/>
            </a:br>
            <a:r>
              <a:rPr lang="ur-PK" dirty="0"/>
              <a:t>راجہ جسونت سنگھ کے متعلق ڈاکٹر برنیر انگریز کا بیان 87</a:t>
            </a:r>
            <a:r>
              <a:rPr lang="ur-PK" dirty="0"/>
              <a:t/>
            </a:r>
            <a:br>
              <a:rPr lang="ur-PK" dirty="0"/>
            </a:br>
            <a:r>
              <a:rPr lang="ur-PK" dirty="0"/>
              <a:t>داراشکوہ کی نقل و حرکت 89</a:t>
            </a:r>
            <a:r>
              <a:rPr lang="ur-PK" dirty="0"/>
              <a:t/>
            </a:r>
            <a:br>
              <a:rPr lang="ur-PK" dirty="0"/>
            </a:br>
            <a:r>
              <a:rPr lang="ur-PK" dirty="0"/>
              <a:t>داراشکوہ اور راجہ جسونت سنگھ کے معاملات 91</a:t>
            </a:r>
            <a:r>
              <a:rPr lang="ur-PK" dirty="0"/>
              <a:t/>
            </a:r>
            <a:br>
              <a:rPr lang="ur-PK" dirty="0"/>
            </a:br>
            <a:r>
              <a:rPr lang="ur-PK" dirty="0"/>
              <a:t>عالمگیر کی نقل و حرکت 100</a:t>
            </a:r>
            <a:r>
              <a:rPr lang="ur-PK" dirty="0"/>
              <a:t/>
            </a:r>
            <a:br>
              <a:rPr lang="ur-PK" dirty="0"/>
            </a:br>
            <a:r>
              <a:rPr lang="ur-PK" dirty="0"/>
              <a:t>عالمگیر کا جلوس ثانی سِکہ،خطبہ اور لقب کا تقرر 100</a:t>
            </a:r>
            <a:r>
              <a:rPr lang="ur-PK" dirty="0"/>
              <a:t/>
            </a:r>
            <a:br>
              <a:rPr lang="ur-PK" dirty="0"/>
            </a:br>
            <a:r>
              <a:rPr lang="ur-PK" dirty="0"/>
              <a:t>مال و رسال کا حساب تبدیل ہونا اور نو روز کے جشن کا موقوف ہونا 102</a:t>
            </a:r>
            <a:r>
              <a:rPr lang="ur-PK" dirty="0"/>
              <a:t/>
            </a:r>
            <a:br>
              <a:rPr lang="ur-PK" dirty="0"/>
            </a:br>
            <a:r>
              <a:rPr lang="ur-PK" dirty="0"/>
              <a:t>تعین محتسب و منع مہنیات و مُسکرات 102</a:t>
            </a:r>
            <a:r>
              <a:rPr lang="ur-PK" dirty="0"/>
              <a:t/>
            </a:r>
            <a:br>
              <a:rPr lang="ur-PK" dirty="0"/>
            </a:br>
            <a:r>
              <a:rPr lang="ur-PK" dirty="0"/>
              <a:t>کل ممالکِ محروسہ میں غلہ اور اجناس کے باج کا بخشنا اور حاصلِ راہداری کا موقوف کرنا 102</a:t>
            </a:r>
            <a:r>
              <a:rPr lang="ur-PK" dirty="0"/>
              <a:t/>
            </a:r>
            <a:br>
              <a:rPr lang="ur-PK" dirty="0"/>
            </a:br>
            <a:r>
              <a:rPr lang="ur-PK" dirty="0"/>
              <a:t>داراشکوہ کا عبرتناک انجام 103</a:t>
            </a:r>
            <a:r>
              <a:rPr lang="ur-PK" dirty="0"/>
              <a:t/>
            </a:r>
            <a:br>
              <a:rPr lang="ur-PK" dirty="0"/>
            </a:br>
            <a:r>
              <a:rPr lang="ur-PK" dirty="0"/>
              <a:t>رعایا کے لئے سہولتیں بہم پہنچانا 103</a:t>
            </a:r>
            <a:r>
              <a:rPr lang="ur-PK" dirty="0"/>
              <a:t/>
            </a:r>
            <a:br>
              <a:rPr lang="ur-PK" dirty="0"/>
            </a:br>
            <a:r>
              <a:rPr lang="ur-PK" dirty="0"/>
              <a:t>قلعہ شاہجہان آباد (دہلی کے لال قلعہ) میں آرامگاہ کے پاس ایک مسجد (موتی مسجد) کا بنانا 113</a:t>
            </a:r>
            <a:r>
              <a:rPr lang="ur-PK" dirty="0"/>
              <a:t/>
            </a:r>
            <a:br>
              <a:rPr lang="ur-PK" dirty="0"/>
            </a:br>
            <a:r>
              <a:rPr lang="ur-PK" dirty="0"/>
              <a:t>شجاع کے لیے سولہ مہینے کے حالات بنارس سے بھاگنے سے رخنک تک بھاگنے میں 114</a:t>
            </a:r>
            <a:r>
              <a:rPr lang="ur-PK" dirty="0"/>
              <a:t/>
            </a:r>
            <a:br>
              <a:rPr lang="ur-PK" dirty="0"/>
            </a:br>
            <a:r>
              <a:rPr lang="ur-PK" dirty="0"/>
              <a:t>شاہزاد محمد سلطان کا شجاع کے پاس جانا اور اس کی بیٹی سے نکاح کرنا 123</a:t>
            </a:r>
            <a:endParaRPr lang="en-US" dirty="0"/>
          </a:p>
        </p:txBody>
      </p:sp>
    </p:spTree>
    <p:extLst>
      <p:ext uri="{BB962C8B-B14F-4D97-AF65-F5344CB8AC3E}">
        <p14:creationId xmlns:p14="http://schemas.microsoft.com/office/powerpoint/2010/main" val="28248269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10</TotalTime>
  <Words>253</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Trebuchet MS</vt:lpstr>
      <vt:lpstr>Berlin</vt:lpstr>
      <vt:lpstr>رقعات عالمگیری</vt:lpstr>
      <vt:lpstr>اورنگ زیب  عالمگیرکے خطوط کی ادبی و تاریخی اهمیت </vt:lpstr>
      <vt:lpstr>اورنگ زیب عالمگیرکے خطوط کی ادبی و تاریخی اهمیت</vt:lpstr>
      <vt:lpstr>اورنگ زیب عالمگیرکے خطوط کی ادبی و تاریخی اهمیت</vt:lpstr>
      <vt:lpstr>اورنگ زیب عالمگیرکے خطوط کی ادبی و تاریخی اهمیت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رقعات عالمگیری</dc:title>
  <dc:creator>Windows User</dc:creator>
  <cp:lastModifiedBy>Windows User</cp:lastModifiedBy>
  <cp:revision>2</cp:revision>
  <dcterms:created xsi:type="dcterms:W3CDTF">2020-05-13T21:18:54Z</dcterms:created>
  <dcterms:modified xsi:type="dcterms:W3CDTF">2020-05-13T21:29:08Z</dcterms:modified>
</cp:coreProperties>
</file>