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71DF-5FDF-49B5-92CF-CC6C1D5F53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1FE822-3702-434E-A22E-99FC9F526A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784CAA-52DB-418E-90DE-FD375FDE875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F5889D41-C211-4105-8C32-A6F09F3E8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20322-7C71-4F9D-B3DC-3D698A21AD87}"/>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0224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D3C5-9614-4A33-9A28-BA9F56A947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30EC3C-71A7-4A98-9013-54B0986F36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BB968-A251-4B3D-BE9F-788677F94EB7}"/>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C57A6E89-6B10-4B1E-9B39-D4AA89656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B121A-4B27-45DE-9CB8-6E20C590D0B9}"/>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97532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E9187C-48A5-46CA-9C9F-CA670650A3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7A7696-2A08-4FB1-BBC3-0C10B629F9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8DBF7C-D561-450F-B9DB-4BAE8C2BD46E}"/>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62C7F493-CE17-4E33-B180-67A9C550F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AF6C4-AD97-4ADC-BA45-AFDF74635F30}"/>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99101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B46F-963B-49BB-82C8-9F0687A210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8B5B43-E230-4025-A166-53B1F8E37B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BB7DDA-C4D5-49E1-AEBC-94289B11FF55}"/>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234DA706-7572-4C80-8E9E-F12E5680F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F0F3A-858E-4410-9BA5-785CC27D5B82}"/>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43009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0BAD-5298-40A3-83DD-532CB49A4A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663188-0E21-44EE-BC7D-F9B35CDA82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DF295F-4C52-4C38-8EAA-69E6448E2EF9}"/>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92A4FE87-CF7C-47CD-97F1-8880B02B2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E985C-884F-401F-8D38-F0531CB077C6}"/>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516801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F678B-C099-4BCE-AC51-1EACE30E60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728CE1-2A0C-4A51-A971-A262BCF25A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138FC9-6173-4AC4-92A1-4F5DF3466C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C06925-CD77-4D73-A611-DF142B20314F}"/>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CC5C50AC-CE23-4FB6-B362-2F1D1BC8CC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FFE0CE-B691-4E05-9A09-8815B0F2968B}"/>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391944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61BEE-F603-4454-9DD7-16DA5D152E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A39C47-43E2-4157-9AAE-1EE6BDC35A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D5A0B7-BDEA-43D7-9715-DD089A239C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65F358-CD1A-486C-AF76-21EF2DCBC3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0A3C20-0793-4D68-8A36-5449F4EAE3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3C051-E59A-4E36-8D2E-F2D2ED2BB80E}"/>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8" name="Footer Placeholder 7">
            <a:extLst>
              <a:ext uri="{FF2B5EF4-FFF2-40B4-BE49-F238E27FC236}">
                <a16:creationId xmlns:a16="http://schemas.microsoft.com/office/drawing/2014/main" id="{C2AC1B6F-5B07-43AE-8DCD-2ACB76EB18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43A4C5-197A-4F5A-A63D-79D4DC08DBAA}"/>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4069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6024A-7845-4EDF-B3A0-7B42AEEDEC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61D8F4-9196-417F-B13E-71D65F6F7B4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4" name="Footer Placeholder 3">
            <a:extLst>
              <a:ext uri="{FF2B5EF4-FFF2-40B4-BE49-F238E27FC236}">
                <a16:creationId xmlns:a16="http://schemas.microsoft.com/office/drawing/2014/main" id="{554249E7-90B3-476B-8F4C-13DFA6304E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86D71E-BA1C-48AB-8F3B-5CAC74961BE3}"/>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393268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7DDF06-44C1-4D0E-B5FA-5D18FB1383F1}"/>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3" name="Footer Placeholder 2">
            <a:extLst>
              <a:ext uri="{FF2B5EF4-FFF2-40B4-BE49-F238E27FC236}">
                <a16:creationId xmlns:a16="http://schemas.microsoft.com/office/drawing/2014/main" id="{B2D8A487-3D51-4539-8C04-E54BB6EB4B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5237C6-6567-464D-9982-A6F197AC7845}"/>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695155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98914-74B7-46D7-9013-1C7C3D05AA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5A2A04-39AC-4C9D-A884-68FA9EC051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DF254-337E-48B6-BA69-64EFE66BA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98A5CF-1510-4975-A0D4-6437F463632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49F36ACA-4A96-427F-A030-42531A109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77B550-FAD4-49A2-8379-D056E226A697}"/>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72801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B3A7-9906-48DE-BC5E-2440ACF97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B15725-D50E-4276-86FA-E8AEB3E17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39E4B2-FFB2-4655-A65D-A660AE88A7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BF7B85-BD3C-4AA8-9258-6E2C10F02C80}"/>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DD9B688A-38F5-42A7-AEE7-C0AA8A2318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099031-6114-48A9-A2D3-F3B1D366AD06}"/>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03916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29D83A-04C9-4190-99EE-41DD6E8480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D911B9-41F0-4FC1-8F75-C06D8F693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368AF7-8153-420C-95A9-69426F8584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11C8E447-6B76-49FC-ACCC-284AABB632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C35972-9F6B-4C4D-9491-84988A29B7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C71AB-E9D0-4FE1-8C9D-28853E8F3B68}" type="slidenum">
              <a:rPr lang="en-US" smtClean="0"/>
              <a:t>‹#›</a:t>
            </a:fld>
            <a:endParaRPr lang="en-US"/>
          </a:p>
        </p:txBody>
      </p:sp>
    </p:spTree>
    <p:extLst>
      <p:ext uri="{BB962C8B-B14F-4D97-AF65-F5344CB8AC3E}">
        <p14:creationId xmlns:p14="http://schemas.microsoft.com/office/powerpoint/2010/main" val="981127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5BA8627-2B4D-4726-8AE5-483168DC29D5}"/>
              </a:ext>
            </a:extLst>
          </p:cNvPr>
          <p:cNvSpPr>
            <a:spLocks noGrp="1"/>
          </p:cNvSpPr>
          <p:nvPr>
            <p:ph type="ctrTitle"/>
          </p:nvPr>
        </p:nvSpPr>
        <p:spPr>
          <a:xfrm>
            <a:off x="3045368" y="2043663"/>
            <a:ext cx="6105194" cy="2289186"/>
          </a:xfrm>
        </p:spPr>
        <p:txBody>
          <a:bodyPr>
            <a:normAutofit fontScale="90000"/>
          </a:bodyPr>
          <a:lstStyle/>
          <a:p>
            <a:r>
              <a:rPr lang="en-US" dirty="0">
                <a:solidFill>
                  <a:srgbClr val="FFFFFF"/>
                </a:solidFill>
              </a:rPr>
              <a:t>Persian Literature &amp; Grammar 2 Minor (2</a:t>
            </a:r>
            <a:r>
              <a:rPr lang="en-US" baseline="30000" dirty="0">
                <a:solidFill>
                  <a:srgbClr val="FFFFFF"/>
                </a:solidFill>
              </a:rPr>
              <a:t>nd</a:t>
            </a:r>
            <a:r>
              <a:rPr lang="en-US" dirty="0">
                <a:solidFill>
                  <a:srgbClr val="FFFFFF"/>
                </a:solidFill>
              </a:rPr>
              <a:t> Semester)</a:t>
            </a:r>
            <a:br>
              <a:rPr lang="en-US" dirty="0">
                <a:solidFill>
                  <a:srgbClr val="FFFFFF"/>
                </a:solidFill>
              </a:rPr>
            </a:br>
            <a:r>
              <a:rPr lang="en-US" dirty="0">
                <a:solidFill>
                  <a:srgbClr val="FFFFFF"/>
                </a:solidFill>
              </a:rPr>
              <a:t>Dr. Faiza Kiran</a:t>
            </a:r>
          </a:p>
        </p:txBody>
      </p:sp>
      <p:sp>
        <p:nvSpPr>
          <p:cNvPr id="3" name="Subtitle 2">
            <a:extLst>
              <a:ext uri="{FF2B5EF4-FFF2-40B4-BE49-F238E27FC236}">
                <a16:creationId xmlns:a16="http://schemas.microsoft.com/office/drawing/2014/main" id="{6ED094B8-FF59-49EC-BCCD-A29D6C62BE38}"/>
              </a:ext>
            </a:extLst>
          </p:cNvPr>
          <p:cNvSpPr>
            <a:spLocks noGrp="1"/>
          </p:cNvSpPr>
          <p:nvPr>
            <p:ph type="subTitle" idx="1"/>
          </p:nvPr>
        </p:nvSpPr>
        <p:spPr>
          <a:xfrm>
            <a:off x="3573194" y="4074718"/>
            <a:ext cx="5577368" cy="682079"/>
          </a:xfrm>
        </p:spPr>
        <p:txBody>
          <a:bodyPr>
            <a:normAutofit/>
          </a:bodyPr>
          <a:lstStyle/>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p:txBody>
      </p:sp>
    </p:spTree>
    <p:extLst>
      <p:ext uri="{BB962C8B-B14F-4D97-AF65-F5344CB8AC3E}">
        <p14:creationId xmlns:p14="http://schemas.microsoft.com/office/powerpoint/2010/main" val="13697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piece, suitcase, luggage, bag&#10;&#10;Description automatically generated">
            <a:extLst>
              <a:ext uri="{FF2B5EF4-FFF2-40B4-BE49-F238E27FC236}">
                <a16:creationId xmlns:a16="http://schemas.microsoft.com/office/drawing/2014/main" id="{F9EB99CE-0A5D-4025-8063-21717D86080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2023"/>
          <a:stretch/>
        </p:blipFill>
        <p:spPr>
          <a:xfrm>
            <a:off x="20" y="10"/>
            <a:ext cx="4637226" cy="6857990"/>
          </a:xfrm>
          <a:prstGeom prst="rect">
            <a:avLst/>
          </a:prstGeom>
        </p:spPr>
      </p:pic>
      <p:sp>
        <p:nvSpPr>
          <p:cNvPr id="15" name="Rectangle 14">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B53EC8-11F8-4147-86C2-570748D7820F}"/>
              </a:ext>
            </a:extLst>
          </p:cNvPr>
          <p:cNvSpPr>
            <a:spLocks noGrp="1"/>
          </p:cNvSpPr>
          <p:nvPr>
            <p:ph type="title"/>
          </p:nvPr>
        </p:nvSpPr>
        <p:spPr>
          <a:xfrm>
            <a:off x="5277328" y="640082"/>
            <a:ext cx="6274591" cy="3351602"/>
          </a:xfrm>
        </p:spPr>
        <p:txBody>
          <a:bodyPr vert="horz" lIns="91440" tIns="45720" rIns="91440" bIns="45720" rtlCol="0" anchor="b">
            <a:normAutofit/>
          </a:bodyPr>
          <a:lstStyle/>
          <a:p>
            <a:r>
              <a:rPr lang="en-US" sz="6000">
                <a:solidFill>
                  <a:schemeClr val="bg1"/>
                </a:solidFill>
              </a:rPr>
              <a:t>Book Title:</a:t>
            </a:r>
          </a:p>
        </p:txBody>
      </p:sp>
    </p:spTree>
    <p:extLst>
      <p:ext uri="{BB962C8B-B14F-4D97-AF65-F5344CB8AC3E}">
        <p14:creationId xmlns:p14="http://schemas.microsoft.com/office/powerpoint/2010/main" val="354892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809968-D8A1-419D-B001-830264667AA6}"/>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Text of Chahar Muqala</a:t>
            </a:r>
            <a:br>
              <a:rPr lang="en-US" sz="4000">
                <a:solidFill>
                  <a:srgbClr val="FFFFFF"/>
                </a:solidFill>
              </a:rPr>
            </a:br>
            <a:r>
              <a:rPr lang="ar-AE" sz="4000">
                <a:solidFill>
                  <a:srgbClr val="000000"/>
                </a:solidFill>
              </a:rPr>
              <a:t>علم شعر و صلاحیت شاعر</a:t>
            </a:r>
            <a:r>
              <a:rPr lang="en-US" sz="4000">
                <a:solidFill>
                  <a:srgbClr val="000000"/>
                </a:solidFill>
              </a:rPr>
              <a:t> </a:t>
            </a:r>
            <a:r>
              <a:rPr lang="ar-AE" sz="4000">
                <a:solidFill>
                  <a:srgbClr val="000000"/>
                </a:solidFill>
              </a:rPr>
              <a:t>مقالات دوم</a:t>
            </a:r>
            <a:r>
              <a:rPr lang="en-US" sz="4000">
                <a:solidFill>
                  <a:srgbClr val="000000"/>
                </a:solidFill>
              </a:rPr>
              <a:t> </a:t>
            </a:r>
            <a:endParaRPr lang="en-US" sz="4000" dirty="0">
              <a:solidFill>
                <a:srgbClr val="FFFFFF"/>
              </a:solidFill>
            </a:endParaRPr>
          </a:p>
        </p:txBody>
      </p:sp>
      <p:pic>
        <p:nvPicPr>
          <p:cNvPr id="13" name="Content Placeholder 12" descr="A document with black text&#10;&#10;Description automatically generated">
            <a:extLst>
              <a:ext uri="{FF2B5EF4-FFF2-40B4-BE49-F238E27FC236}">
                <a16:creationId xmlns:a16="http://schemas.microsoft.com/office/drawing/2014/main" id="{C5E8D4D4-3C95-4A18-AAE4-68F8F16E79F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6909" y="2468563"/>
            <a:ext cx="9438181" cy="3708400"/>
          </a:xfrm>
        </p:spPr>
      </p:pic>
    </p:spTree>
    <p:extLst>
      <p:ext uri="{BB962C8B-B14F-4D97-AF65-F5344CB8AC3E}">
        <p14:creationId xmlns:p14="http://schemas.microsoft.com/office/powerpoint/2010/main" val="266330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B4EE995-52A7-46B3-A95F-59EBDBEEEEF8}"/>
              </a:ext>
            </a:extLst>
          </p:cNvPr>
          <p:cNvSpPr>
            <a:spLocks noGrp="1"/>
          </p:cNvSpPr>
          <p:nvPr>
            <p:ph type="title"/>
          </p:nvPr>
        </p:nvSpPr>
        <p:spPr>
          <a:xfrm>
            <a:off x="640079" y="2053641"/>
            <a:ext cx="3669161" cy="2760098"/>
          </a:xfrm>
        </p:spPr>
        <p:txBody>
          <a:bodyPr>
            <a:normAutofit/>
          </a:bodyPr>
          <a:lstStyle/>
          <a:p>
            <a:r>
              <a:rPr lang="en-US">
                <a:solidFill>
                  <a:srgbClr val="FFFFFF"/>
                </a:solidFill>
              </a:rPr>
              <a:t>Translation in Urdu </a:t>
            </a:r>
            <a:br>
              <a:rPr lang="en-US">
                <a:solidFill>
                  <a:srgbClr val="FFFFFF"/>
                </a:solidFill>
              </a:rPr>
            </a:br>
            <a:br>
              <a:rPr lang="en-US">
                <a:solidFill>
                  <a:srgbClr val="FFFFFF"/>
                </a:solidFill>
              </a:rPr>
            </a:br>
            <a:r>
              <a:rPr lang="ar-AE">
                <a:solidFill>
                  <a:srgbClr val="FFFFFF"/>
                </a:solidFill>
              </a:rPr>
              <a:t>اردو ترجمه</a:t>
            </a:r>
            <a:r>
              <a:rPr lang="en-US">
                <a:solidFill>
                  <a:srgbClr val="FFFFFF"/>
                </a:solidFill>
              </a:rPr>
              <a:t>                              </a:t>
            </a:r>
          </a:p>
        </p:txBody>
      </p:sp>
      <p:sp>
        <p:nvSpPr>
          <p:cNvPr id="5" name="Content Placeholder 4">
            <a:extLst>
              <a:ext uri="{FF2B5EF4-FFF2-40B4-BE49-F238E27FC236}">
                <a16:creationId xmlns:a16="http://schemas.microsoft.com/office/drawing/2014/main" id="{BB9A853F-B326-4AC4-9568-CEDA50D290AC}"/>
              </a:ext>
            </a:extLst>
          </p:cNvPr>
          <p:cNvSpPr>
            <a:spLocks noGrp="1"/>
          </p:cNvSpPr>
          <p:nvPr>
            <p:ph idx="1"/>
          </p:nvPr>
        </p:nvSpPr>
        <p:spPr>
          <a:xfrm>
            <a:off x="5271688" y="829994"/>
            <a:ext cx="6082111" cy="5824024"/>
          </a:xfrm>
        </p:spPr>
        <p:txBody>
          <a:bodyPr>
            <a:normAutofit fontScale="92500" lnSpcReduction="10000"/>
          </a:bodyPr>
          <a:lstStyle/>
          <a:p>
            <a:r>
              <a:rPr lang="ar-AE" dirty="0"/>
              <a:t>میرے دل میں ایسی خواهش پیدا هویی که جس حالت میں تھا اس پر کسی طرح بهی مطمئین نہیں ره سکتا تها. گدھوں کو بیچ کر گهوڑ ے خریدے. وراپنے وطن سے کوچ کیا اور یعقوب بن لیث کے بهائی علی بن لیث کی خدمت مین حاضر هوا اور ان دنوں صفاریو ں کی حکومت کا شاهین بلندیوں کو چهو رها تها. علی سب سے چھوٹا بھائی تها.یعقوب اور عمرو کو نصیب کے لحاط سے فوقیت حاصل تهی. جب یعقوب خراسان سے  پھاڑی راستے کے ذریعے غزنی پھنچا علی بن لیث نے مجھےرباط سنگین کی راه سے لوٹا دیا اور خراسان میں جاگیرداروں کا منتطم اور نگران بنا دیا. میں نے اس لشکر سے سو سوار تیار کئے اور بیس سوار میرے اپنے تھے. علی بن لیث کی جاگیرداروں میں ایک کروخ هرات اور دوسری نیشاپور میں تھی. جب میں کروخ</a:t>
            </a:r>
            <a:r>
              <a:rPr lang="en-US" dirty="0"/>
              <a:t> </a:t>
            </a:r>
          </a:p>
          <a:p>
            <a:r>
              <a:rPr lang="ar-AE" dirty="0"/>
              <a:t>پہنچا</a:t>
            </a:r>
            <a:r>
              <a:rPr lang="en-US" dirty="0"/>
              <a:t> </a:t>
            </a:r>
          </a:p>
        </p:txBody>
      </p:sp>
    </p:spTree>
    <p:extLst>
      <p:ext uri="{BB962C8B-B14F-4D97-AF65-F5344CB8AC3E}">
        <p14:creationId xmlns:p14="http://schemas.microsoft.com/office/powerpoint/2010/main" val="1354875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6E62A-9AB1-4BE4-A1B3-64FBBEA731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9E5997-8E83-492D-90D0-57B90B61696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83287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01A61-C4FB-46BA-AEFD-0ECDC63EEE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5F03EB-E538-4AED-8DEE-546BD780A94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41504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188</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Persian Literature &amp; Grammar 2 Minor (2nd Semester) Dr. Faiza Kiran</vt:lpstr>
      <vt:lpstr>Book Title:</vt:lpstr>
      <vt:lpstr>Text of Chahar Muqala علم شعر و صلاحیت شاعر مقالات دوم </vt:lpstr>
      <vt:lpstr>Translation in Urdu   اردو ترجمه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Persian Literature &amp; Grammar 2 Minor (2nd Semester) Dr. Faiza Kiran</dc:title>
  <dc:creator>ITRG</dc:creator>
  <cp:lastModifiedBy>ITRG</cp:lastModifiedBy>
  <cp:revision>5</cp:revision>
  <dcterms:created xsi:type="dcterms:W3CDTF">2020-05-06T13:14:57Z</dcterms:created>
  <dcterms:modified xsi:type="dcterms:W3CDTF">2020-05-06T16:51:51Z</dcterms:modified>
</cp:coreProperties>
</file>