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Grid="0">
      <p:cViewPr>
        <p:scale>
          <a:sx n="33" d="100"/>
          <a:sy n="33" d="100"/>
        </p:scale>
        <p:origin x="2477" y="12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انتخاب از مثنوی سعدی شیرازی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مثنوی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67467"/>
            <a:ext cx="10820400" cy="4051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r-PK" dirty="0"/>
              <a:t>دوام دولت اندر حق شناسیست</a:t>
            </a:r>
          </a:p>
          <a:p>
            <a:pPr marL="0" indent="0" algn="ctr">
              <a:buNone/>
            </a:pPr>
            <a:r>
              <a:rPr lang="ur-PK" dirty="0"/>
              <a:t>زوال نعمت اندر ناسپاسی است</a:t>
            </a:r>
          </a:p>
          <a:p>
            <a:pPr marL="0" indent="0" algn="ctr">
              <a:buNone/>
            </a:pPr>
            <a:r>
              <a:rPr lang="ur-PK" dirty="0"/>
              <a:t>اگر فضل خدا بر خود بدانی</a:t>
            </a:r>
          </a:p>
          <a:p>
            <a:pPr marL="0" indent="0" algn="ctr">
              <a:buNone/>
            </a:pPr>
            <a:r>
              <a:rPr lang="ur-PK" dirty="0"/>
              <a:t>بماند بر تو نعمت جاودانی</a:t>
            </a:r>
          </a:p>
          <a:p>
            <a:pPr marL="0" indent="0" algn="ctr">
              <a:buNone/>
            </a:pPr>
            <a:r>
              <a:rPr lang="ur-PK" dirty="0"/>
              <a:t>چه ماند از لطف و احسان و نکویی؟</a:t>
            </a:r>
          </a:p>
          <a:p>
            <a:pPr marL="0" indent="0" algn="ctr">
              <a:buNone/>
            </a:pPr>
            <a:r>
              <a:rPr lang="ur-PK" dirty="0"/>
              <a:t>حرامت باد اگر شکرش نگویی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8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اردو تر جمه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ur-PK" sz="4000" dirty="0"/>
              <a:t>دولت کی پائیداری حق شناسی میں ہے. نعمتوں کا زوال ناشکری میں ہے.اگر خدا کا فضل اپنے اوپر جان لو تو تجھ پر ہمیشہ اللہ کی نعمتیں رہیں.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22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Thank You!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383907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46</TotalTime>
  <Words>77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انتخاب از مثنوی سعدی شیرازی    </vt:lpstr>
      <vt:lpstr>مثنوی</vt:lpstr>
      <vt:lpstr>اردو تر جمه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انتخاب از غزل سعدی شیرازی</dc:title>
  <dc:creator>Windows User</dc:creator>
  <cp:lastModifiedBy>Windows User</cp:lastModifiedBy>
  <cp:revision>6</cp:revision>
  <dcterms:created xsi:type="dcterms:W3CDTF">2020-05-16T11:06:08Z</dcterms:created>
  <dcterms:modified xsi:type="dcterms:W3CDTF">2020-05-16T11:52:52Z</dcterms:modified>
</cp:coreProperties>
</file>