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4660"/>
  </p:normalViewPr>
  <p:slideViewPr>
    <p:cSldViewPr snapToGrid="0">
      <p:cViewPr>
        <p:scale>
          <a:sx n="66" d="100"/>
          <a:sy n="66" d="100"/>
        </p:scale>
        <p:origin x="1195" y="5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انتخاب از مثنوی سعدی شیرازی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44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مثنوی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67467"/>
            <a:ext cx="10820400" cy="40512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r-PK" dirty="0"/>
          </a:p>
          <a:p>
            <a:pPr marL="0" indent="0" algn="ctr">
              <a:buNone/>
            </a:pPr>
            <a:r>
              <a:rPr lang="ur-PK" dirty="0"/>
              <a:t>نظر کن درین موی باریک سر</a:t>
            </a:r>
          </a:p>
          <a:p>
            <a:pPr marL="0" indent="0" algn="ctr">
              <a:buNone/>
            </a:pPr>
            <a:r>
              <a:rPr lang="ur-PK" dirty="0"/>
              <a:t>که باریک بینند اهل نظر</a:t>
            </a:r>
          </a:p>
          <a:p>
            <a:pPr marL="0" indent="0" algn="ctr">
              <a:buNone/>
            </a:pPr>
            <a:r>
              <a:rPr lang="ur-PK" dirty="0"/>
              <a:t>چو تنهاست از رشته‌ای کمترست</a:t>
            </a:r>
          </a:p>
          <a:p>
            <a:pPr marL="0" indent="0" algn="ctr">
              <a:buNone/>
            </a:pPr>
            <a:r>
              <a:rPr lang="ur-PK" dirty="0"/>
              <a:t>چو پر شد ز زنجیر محکمترست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85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اردو تر جمه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ur-PK" sz="4000" dirty="0"/>
              <a:t>اپنے سر کے بالوں پر نظر ڈالو. اھل نظر باریک بین ھوتے ھیں تو تنھا ایک رسی سے بھی کم ھے.اگر بھر جاے تو زنجیر سے بھی ذیادہ مضبوط هو.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2253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Thank You!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9383907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42</TotalTime>
  <Words>66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انتخاب از مثنوی سعدی شیرازی    </vt:lpstr>
      <vt:lpstr>مثنوی</vt:lpstr>
      <vt:lpstr>اردو تر جمه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انتخاب از غزل سعدی شیرازی</dc:title>
  <dc:creator>Windows User</dc:creator>
  <cp:lastModifiedBy>Windows User</cp:lastModifiedBy>
  <cp:revision>5</cp:revision>
  <dcterms:created xsi:type="dcterms:W3CDTF">2020-05-16T11:06:08Z</dcterms:created>
  <dcterms:modified xsi:type="dcterms:W3CDTF">2020-05-16T11:49:01Z</dcterms:modified>
</cp:coreProperties>
</file>