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>
        <p:scale>
          <a:sx n="90" d="100"/>
          <a:sy n="90" d="100"/>
        </p:scale>
        <p:origin x="269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انتخاب از مثنوی سعدی شیرازی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مثنوی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7467"/>
            <a:ext cx="10820400" cy="4051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دانی چه بود کمال انسان</a:t>
            </a:r>
          </a:p>
          <a:p>
            <a:pPr marL="0" indent="0" algn="ctr">
              <a:buNone/>
            </a:pPr>
            <a:r>
              <a:rPr lang="ur-PK" dirty="0"/>
              <a:t>با دشمن و دوست لطف و احسان</a:t>
            </a:r>
          </a:p>
          <a:p>
            <a:pPr marL="0" indent="0" algn="ctr">
              <a:buNone/>
            </a:pPr>
            <a:r>
              <a:rPr lang="ur-PK" dirty="0"/>
              <a:t>غمخواری دوستان خدا را</a:t>
            </a:r>
          </a:p>
          <a:p>
            <a:pPr marL="0" indent="0" algn="ctr">
              <a:buNone/>
            </a:pPr>
            <a:r>
              <a:rPr lang="ur-PK" dirty="0"/>
              <a:t>دلداری دشمنان مدارا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8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اردو تر جمه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ur-PK" sz="4800" dirty="0"/>
              <a:t>آپ جانتے ھیں انسان کا </a:t>
            </a:r>
            <a:r>
              <a:rPr lang="fa-IR" sz="4800" dirty="0" smtClean="0"/>
              <a:t>ک</a:t>
            </a:r>
            <a:r>
              <a:rPr lang="ur-PK" sz="4800" dirty="0" smtClean="0"/>
              <a:t>مال </a:t>
            </a:r>
            <a:r>
              <a:rPr lang="ur-PK" sz="4800" dirty="0"/>
              <a:t>کیا ہے. دشمن اور دوست کے ساتھ لطف و احسان کرناھے. خدا کے دوستوں کے ساتھ غم خواری کرو. دشمنوں کی دلداری عجز و انکسار کے </a:t>
            </a:r>
            <a:r>
              <a:rPr lang="ur-PK" sz="4800" dirty="0" smtClean="0"/>
              <a:t>ساتھ</a:t>
            </a:r>
            <a:r>
              <a:rPr lang="fa-IR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22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38390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</TotalTime>
  <Words>69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انتخاب از مثنوی سعدی شیرازی    </vt:lpstr>
      <vt:lpstr>مثنوی</vt:lpstr>
      <vt:lpstr>اردو تر جمه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انتخاب از غزل سعدی شیرازی</dc:title>
  <dc:creator>Windows User</dc:creator>
  <cp:lastModifiedBy>Windows User</cp:lastModifiedBy>
  <cp:revision>4</cp:revision>
  <dcterms:created xsi:type="dcterms:W3CDTF">2020-05-16T11:06:08Z</dcterms:created>
  <dcterms:modified xsi:type="dcterms:W3CDTF">2020-05-16T11:30:26Z</dcterms:modified>
</cp:coreProperties>
</file>