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868" autoAdjust="0"/>
    <p:restoredTop sz="94660"/>
  </p:normalViewPr>
  <p:slideViewPr>
    <p:cSldViewPr snapToGrid="0">
      <p:cViewPr>
        <p:scale>
          <a:sx n="90" d="100"/>
          <a:sy n="90" d="100"/>
        </p:scale>
        <p:origin x="269" y="5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ctrTitle"/>
          </p:nvPr>
        </p:nvSpPr>
        <p:spPr>
          <a:xfrm>
            <a:off x="1371600" y="1803405"/>
            <a:ext cx="9448800" cy="1825096"/>
          </a:xfrm>
        </p:spPr>
        <p:txBody>
          <a:bodyPr anchor="b">
            <a:normAutofit/>
          </a:bodyPr>
          <a:lstStyle>
            <a:lvl1pPr algn="l">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371600" y="3632201"/>
            <a:ext cx="94488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7909561" y="4314328"/>
            <a:ext cx="2910840" cy="374642"/>
          </a:xfrm>
        </p:spPr>
        <p:txBody>
          <a:bodyPr/>
          <a:lstStyle/>
          <a:p>
            <a:fld id="{48A87A34-81AB-432B-8DAE-1953F412C126}" type="datetimeFigureOut">
              <a:rPr lang="en-US" dirty="0"/>
              <a:t>5/16/2020</a:t>
            </a:fld>
            <a:endParaRPr lang="en-US" dirty="0"/>
          </a:p>
        </p:txBody>
      </p:sp>
      <p:sp>
        <p:nvSpPr>
          <p:cNvPr id="5" name="Footer Placeholder 4"/>
          <p:cNvSpPr>
            <a:spLocks noGrp="1"/>
          </p:cNvSpPr>
          <p:nvPr>
            <p:ph type="ftr" sz="quarter" idx="11"/>
          </p:nvPr>
        </p:nvSpPr>
        <p:spPr>
          <a:xfrm>
            <a:off x="1371600" y="4323845"/>
            <a:ext cx="6400800" cy="365125"/>
          </a:xfrm>
        </p:spPr>
        <p:txBody>
          <a:bodyPr/>
          <a:lstStyle/>
          <a:p>
            <a:endParaRPr lang="en-US" dirty="0"/>
          </a:p>
        </p:txBody>
      </p:sp>
      <p:sp>
        <p:nvSpPr>
          <p:cNvPr id="6" name="Slide Number Placeholder 5"/>
          <p:cNvSpPr>
            <a:spLocks noGrp="1"/>
          </p:cNvSpPr>
          <p:nvPr>
            <p:ph type="sldNum" sz="quarter" idx="12"/>
          </p:nvPr>
        </p:nvSpPr>
        <p:spPr>
          <a:xfrm>
            <a:off x="8077200" y="1430866"/>
            <a:ext cx="2743200"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777" y="4697360"/>
            <a:ext cx="10822034" cy="819355"/>
          </a:xfrm>
        </p:spPr>
        <p:txBody>
          <a:bodyPr anchor="b"/>
          <a:lstStyle>
            <a:lvl1pPr algn="l">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81727" y="941439"/>
            <a:ext cx="10821840" cy="3478161"/>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5800" y="5516715"/>
            <a:ext cx="10820400" cy="701969"/>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5/16/2020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2"/>
            <a:ext cx="10820400" cy="2802467"/>
          </a:xfrm>
        </p:spPr>
        <p:txBody>
          <a:bodyPr anchor="ctr"/>
          <a:lstStyle>
            <a:lvl1pPr algn="l">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1024467" y="3649133"/>
            <a:ext cx="10130516" cy="99906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5/16/2020</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pic>
        <p:nvPicPr>
          <p:cNvPr id="13" name="Picture 12"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67" y="753533"/>
            <a:ext cx="10151533" cy="2604495"/>
          </a:xfrm>
        </p:spPr>
        <p:txBody>
          <a:bodyPr anchor="ctr"/>
          <a:lstStyle>
            <a:lvl1pPr algn="l">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303865" y="3365556"/>
            <a:ext cx="9592736" cy="444443"/>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4" name="Text Placeholder 3"/>
          <p:cNvSpPr>
            <a:spLocks noGrp="1"/>
          </p:cNvSpPr>
          <p:nvPr>
            <p:ph type="body" sz="half" idx="2"/>
          </p:nvPr>
        </p:nvSpPr>
        <p:spPr>
          <a:xfrm>
            <a:off x="1024467" y="3959862"/>
            <a:ext cx="10151533" cy="679871"/>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5/16/2020</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
        <p:nvSpPr>
          <p:cNvPr id="9" name="TextBox 8"/>
          <p:cNvSpPr txBox="1"/>
          <p:nvPr/>
        </p:nvSpPr>
        <p:spPr>
          <a:xfrm>
            <a:off x="476250" y="93345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984230" y="270129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95" y="1124701"/>
            <a:ext cx="10146186" cy="2511835"/>
          </a:xfrm>
        </p:spPr>
        <p:txBody>
          <a:bodyPr anchor="b"/>
          <a:lstStyle>
            <a:lvl1pPr algn="l">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1024467" y="3648315"/>
            <a:ext cx="10144654"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7814452" y="378883"/>
            <a:ext cx="2910840" cy="365125"/>
          </a:xfrm>
        </p:spPr>
        <p:txBody>
          <a:bodyPr/>
          <a:lstStyle>
            <a:lvl1pPr algn="r">
              <a:defRPr/>
            </a:lvl1pPr>
          </a:lstStyle>
          <a:p>
            <a:fld id="{48A87A34-81AB-432B-8DAE-1953F412C126}" type="datetimeFigureOut">
              <a:rPr lang="en-US" dirty="0"/>
              <a:pPr/>
              <a:t>5/16/2020</a:t>
            </a:fld>
            <a:endParaRPr lang="en-US" dirty="0"/>
          </a:p>
        </p:txBody>
      </p:sp>
      <p:sp>
        <p:nvSpPr>
          <p:cNvPr id="6" name="Footer Placeholder 5"/>
          <p:cNvSpPr>
            <a:spLocks noGrp="1"/>
          </p:cNvSpPr>
          <p:nvPr>
            <p:ph type="ftr" sz="quarter" idx="11"/>
          </p:nvPr>
        </p:nvSpPr>
        <p:spPr>
          <a:xfrm>
            <a:off x="685800" y="378883"/>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2895600" y="761999"/>
            <a:ext cx="8610599" cy="1303867"/>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685800" y="2202080"/>
            <a:ext cx="3456432"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8" name="Text Placeholder 3"/>
          <p:cNvSpPr>
            <a:spLocks noGrp="1"/>
          </p:cNvSpPr>
          <p:nvPr>
            <p:ph type="body" sz="half" idx="15"/>
          </p:nvPr>
        </p:nvSpPr>
        <p:spPr>
          <a:xfrm>
            <a:off x="685799"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9" name="Text Placeholder 4"/>
          <p:cNvSpPr>
            <a:spLocks noGrp="1"/>
          </p:cNvSpPr>
          <p:nvPr>
            <p:ph type="body" sz="quarter" idx="3"/>
          </p:nvPr>
        </p:nvSpPr>
        <p:spPr>
          <a:xfrm>
            <a:off x="4368800" y="2201333"/>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0" name="Text Placeholder 3"/>
          <p:cNvSpPr>
            <a:spLocks noGrp="1"/>
          </p:cNvSpPr>
          <p:nvPr>
            <p:ph type="body" sz="half" idx="16"/>
          </p:nvPr>
        </p:nvSpPr>
        <p:spPr>
          <a:xfrm>
            <a:off x="4366858" y="2904067"/>
            <a:ext cx="3456432" cy="331461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1" name="Text Placeholder 4"/>
          <p:cNvSpPr>
            <a:spLocks noGrp="1"/>
          </p:cNvSpPr>
          <p:nvPr>
            <p:ph type="body" sz="quarter" idx="13"/>
          </p:nvPr>
        </p:nvSpPr>
        <p:spPr>
          <a:xfrm>
            <a:off x="8051800" y="2192866"/>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2" name="Text Placeholder 3"/>
          <p:cNvSpPr>
            <a:spLocks noGrp="1"/>
          </p:cNvSpPr>
          <p:nvPr>
            <p:ph type="body" sz="half" idx="17"/>
          </p:nvPr>
        </p:nvSpPr>
        <p:spPr>
          <a:xfrm>
            <a:off x="8051801"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5/16/2020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2895600" y="762000"/>
            <a:ext cx="8610599" cy="1295400"/>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688618" y="4191000"/>
            <a:ext cx="3451582"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0" name="Picture Placeholder 2"/>
          <p:cNvSpPr>
            <a:spLocks noGrp="1" noChangeAspect="1"/>
          </p:cNvSpPr>
          <p:nvPr>
            <p:ph type="pic" idx="15"/>
          </p:nvPr>
        </p:nvSpPr>
        <p:spPr>
          <a:xfrm>
            <a:off x="688618" y="2362200"/>
            <a:ext cx="3451582"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688618" y="4873764"/>
            <a:ext cx="3451582"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2" name="Text Placeholder 4"/>
          <p:cNvSpPr>
            <a:spLocks noGrp="1"/>
          </p:cNvSpPr>
          <p:nvPr>
            <p:ph type="body" sz="quarter" idx="3"/>
          </p:nvPr>
        </p:nvSpPr>
        <p:spPr>
          <a:xfrm>
            <a:off x="4374263" y="4191000"/>
            <a:ext cx="3448935"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3" name="Picture Placeholder 2"/>
          <p:cNvSpPr>
            <a:spLocks noGrp="1" noChangeAspect="1"/>
          </p:cNvSpPr>
          <p:nvPr>
            <p:ph type="pic" idx="21"/>
          </p:nvPr>
        </p:nvSpPr>
        <p:spPr>
          <a:xfrm>
            <a:off x="4374263" y="2362200"/>
            <a:ext cx="3448936"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4374264" y="4873763"/>
            <a:ext cx="344893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5" name="Text Placeholder 4"/>
          <p:cNvSpPr>
            <a:spLocks noGrp="1"/>
          </p:cNvSpPr>
          <p:nvPr>
            <p:ph type="body" sz="quarter" idx="13"/>
          </p:nvPr>
        </p:nvSpPr>
        <p:spPr>
          <a:xfrm>
            <a:off x="8049731" y="4191000"/>
            <a:ext cx="3456469"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6" name="Picture Placeholder 2"/>
          <p:cNvSpPr>
            <a:spLocks noGrp="1" noChangeAspect="1"/>
          </p:cNvSpPr>
          <p:nvPr>
            <p:ph type="pic" idx="22"/>
          </p:nvPr>
        </p:nvSpPr>
        <p:spPr>
          <a:xfrm>
            <a:off x="8049855" y="2362200"/>
            <a:ext cx="3447878"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8049731" y="4873761"/>
            <a:ext cx="345244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5/16/2020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800" y="2194559"/>
            <a:ext cx="10820400" cy="4024125"/>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5/16/2020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Vertical Title 1"/>
          <p:cNvSpPr>
            <a:spLocks noGrp="1"/>
          </p:cNvSpPr>
          <p:nvPr>
            <p:ph type="title" orient="vert"/>
          </p:nvPr>
        </p:nvSpPr>
        <p:spPr>
          <a:xfrm>
            <a:off x="9448800" y="745066"/>
            <a:ext cx="2057400" cy="3903133"/>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024466" y="745067"/>
            <a:ext cx="8204201" cy="3903133"/>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7814452" y="379941"/>
            <a:ext cx="2910840" cy="365125"/>
          </a:xfrm>
        </p:spPr>
        <p:txBody>
          <a:bodyPr/>
          <a:lstStyle>
            <a:lvl1pPr algn="r">
              <a:defRPr/>
            </a:lvl1pPr>
          </a:lstStyle>
          <a:p>
            <a:fld id="{48A87A34-81AB-432B-8DAE-1953F412C126}" type="datetimeFigureOut">
              <a:rPr lang="en-US" dirty="0"/>
              <a:pPr/>
              <a:t>5/16/2020</a:t>
            </a:fld>
            <a:endParaRPr lang="en-US" dirty="0"/>
          </a:p>
        </p:txBody>
      </p:sp>
      <p:sp>
        <p:nvSpPr>
          <p:cNvPr id="5" name="Footer Placeholder 4"/>
          <p:cNvSpPr>
            <a:spLocks noGrp="1"/>
          </p:cNvSpPr>
          <p:nvPr>
            <p:ph type="ftr" sz="quarter" idx="11"/>
          </p:nvPr>
        </p:nvSpPr>
        <p:spPr>
          <a:xfrm>
            <a:off x="685800" y="381000"/>
            <a:ext cx="6991492" cy="36512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5/16/2020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3"/>
            <a:ext cx="10820399" cy="2801935"/>
          </a:xfrm>
        </p:spPr>
        <p:txBody>
          <a:bodyPr anchor="b">
            <a:normAutofit/>
          </a:bodyPr>
          <a:lstStyle>
            <a:lvl1pPr algn="r">
              <a:defRPr sz="4000"/>
            </a:lvl1pPr>
          </a:lstStyle>
          <a:p>
            <a:r>
              <a:rPr lang="en-US" smtClean="0"/>
              <a:t>Click to edit Master title style</a:t>
            </a:r>
            <a:endParaRPr lang="en-US" dirty="0"/>
          </a:p>
        </p:txBody>
      </p:sp>
      <p:sp>
        <p:nvSpPr>
          <p:cNvPr id="3" name="Text Placeholder 2"/>
          <p:cNvSpPr>
            <a:spLocks noGrp="1"/>
          </p:cNvSpPr>
          <p:nvPr>
            <p:ph type="body" idx="1"/>
          </p:nvPr>
        </p:nvSpPr>
        <p:spPr>
          <a:xfrm>
            <a:off x="1024467" y="3641725"/>
            <a:ext cx="10490200" cy="955675"/>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5/16/2020</a:t>
            </a:fld>
            <a:endParaRPr lang="en-US" dirty="0"/>
          </a:p>
        </p:txBody>
      </p:sp>
      <p:sp>
        <p:nvSpPr>
          <p:cNvPr id="5" name="Footer Placeholder 4"/>
          <p:cNvSpPr>
            <a:spLocks noGrp="1"/>
          </p:cNvSpPr>
          <p:nvPr>
            <p:ph type="ftr" sz="quarter" idx="11"/>
          </p:nvPr>
        </p:nvSpPr>
        <p:spPr>
          <a:xfrm>
            <a:off x="685800" y="381001"/>
            <a:ext cx="6991492" cy="36406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5800" y="2194559"/>
            <a:ext cx="5334000" cy="4024125"/>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2194559"/>
            <a:ext cx="5334000" cy="4024125"/>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5/16/2020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895600" y="762000"/>
            <a:ext cx="8610600" cy="1295400"/>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914409" y="2183802"/>
            <a:ext cx="5079991"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85800" y="3132666"/>
            <a:ext cx="5311775" cy="308601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400800" y="2183802"/>
            <a:ext cx="5105400"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3132666"/>
            <a:ext cx="5334000" cy="308601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5/16/2020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5/16/2020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5/16/2020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4114800" cy="1600200"/>
          </a:xfrm>
        </p:spPr>
        <p:txBody>
          <a:bodyPr anchor="b"/>
          <a:lstStyle>
            <a:lvl1pPr algn="l">
              <a:defRPr sz="3200"/>
            </a:lvl1pPr>
          </a:lstStyle>
          <a:p>
            <a:r>
              <a:rPr lang="en-US" smtClean="0"/>
              <a:t>Click to edit Master title style</a:t>
            </a:r>
            <a:endParaRPr lang="en-US" dirty="0"/>
          </a:p>
        </p:txBody>
      </p:sp>
      <p:sp>
        <p:nvSpPr>
          <p:cNvPr id="3" name="Content Placeholder 2"/>
          <p:cNvSpPr>
            <a:spLocks noGrp="1"/>
          </p:cNvSpPr>
          <p:nvPr>
            <p:ph idx="1"/>
          </p:nvPr>
        </p:nvSpPr>
        <p:spPr>
          <a:xfrm>
            <a:off x="4995582" y="746759"/>
            <a:ext cx="6510618" cy="5471925"/>
          </a:xfrm>
        </p:spPr>
        <p:txBody>
          <a:bodyPr anchor="ct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5800" y="3124199"/>
            <a:ext cx="411480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5/16/2020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6873240" cy="1600200"/>
          </a:xfrm>
        </p:spPr>
        <p:txBody>
          <a:bodyPr anchor="b"/>
          <a:lstStyle>
            <a:lvl1pPr algn="l">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861238" y="751241"/>
            <a:ext cx="3644962" cy="546744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5800" y="3124199"/>
            <a:ext cx="687324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5/16/2020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descr="C0-HD-TOP.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sp>
        <p:nvSpPr>
          <p:cNvPr id="2" name="Title Placeholder 1"/>
          <p:cNvSpPr>
            <a:spLocks noGrp="1"/>
          </p:cNvSpPr>
          <p:nvPr>
            <p:ph type="title"/>
          </p:nvPr>
        </p:nvSpPr>
        <p:spPr>
          <a:xfrm>
            <a:off x="2895600" y="764373"/>
            <a:ext cx="8610600" cy="12930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5800" y="2194560"/>
            <a:ext cx="10820400" cy="4024125"/>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595360" y="6356350"/>
            <a:ext cx="291084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5/16/2020</a:t>
            </a:fld>
            <a:endParaRPr lang="en-US" dirty="0"/>
          </a:p>
        </p:txBody>
      </p:sp>
      <p:sp>
        <p:nvSpPr>
          <p:cNvPr id="5" name="Footer Placeholder 4"/>
          <p:cNvSpPr>
            <a:spLocks noGrp="1"/>
          </p:cNvSpPr>
          <p:nvPr>
            <p:ph type="ftr" sz="quarter" idx="3"/>
          </p:nvPr>
        </p:nvSpPr>
        <p:spPr>
          <a:xfrm>
            <a:off x="685800" y="6355845"/>
            <a:ext cx="777240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63000" y="381000"/>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r" defTabSz="914400" rtl="0" eaLnBrk="1" latinLnBrk="0" hangingPunct="1">
        <a:lnSpc>
          <a:spcPct val="90000"/>
        </a:lnSpc>
        <a:spcBef>
          <a:spcPct val="0"/>
        </a:spcBef>
        <a:buNone/>
        <a:defRPr sz="4000" kern="1200" cap="all"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fa-IR" dirty="0" smtClean="0"/>
              <a:t>انتخاب از مثنوی سعدی شیرازی    </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33108444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مثنوی</a:t>
            </a:r>
            <a:endParaRPr lang="en-US" dirty="0"/>
          </a:p>
        </p:txBody>
      </p:sp>
      <p:sp>
        <p:nvSpPr>
          <p:cNvPr id="3" name="Content Placeholder 2"/>
          <p:cNvSpPr>
            <a:spLocks noGrp="1"/>
          </p:cNvSpPr>
          <p:nvPr>
            <p:ph idx="1"/>
          </p:nvPr>
        </p:nvSpPr>
        <p:spPr>
          <a:xfrm>
            <a:off x="685800" y="2167467"/>
            <a:ext cx="10820400" cy="4051218"/>
          </a:xfrm>
        </p:spPr>
        <p:txBody>
          <a:bodyPr>
            <a:normAutofit/>
          </a:bodyPr>
          <a:lstStyle/>
          <a:p>
            <a:pPr marL="0" indent="0" algn="ctr">
              <a:buNone/>
            </a:pPr>
            <a:endParaRPr lang="ur-PK" dirty="0"/>
          </a:p>
          <a:p>
            <a:pPr marL="0" indent="0" algn="ctr">
              <a:buNone/>
            </a:pPr>
            <a:r>
              <a:rPr lang="ur-PK" dirty="0"/>
              <a:t>عدل و انصاف و راستی باید</a:t>
            </a:r>
          </a:p>
          <a:p>
            <a:pPr marL="0" indent="0" algn="ctr">
              <a:buNone/>
            </a:pPr>
            <a:r>
              <a:rPr lang="ur-PK" dirty="0"/>
              <a:t>ور خزینه تهی بود شاید</a:t>
            </a:r>
          </a:p>
          <a:p>
            <a:pPr marL="0" indent="0" algn="ctr">
              <a:buNone/>
            </a:pPr>
            <a:r>
              <a:rPr lang="ur-PK" dirty="0"/>
              <a:t>نکند هرگز اهل دانش و داد</a:t>
            </a:r>
          </a:p>
          <a:p>
            <a:pPr marL="0" indent="0" algn="ctr">
              <a:buNone/>
            </a:pPr>
            <a:r>
              <a:rPr lang="ur-PK" dirty="0"/>
              <a:t>دل مردم خراب و گنج آباد</a:t>
            </a:r>
          </a:p>
          <a:p>
            <a:pPr marL="0" indent="0" algn="ctr">
              <a:buNone/>
            </a:pPr>
            <a:r>
              <a:rPr lang="ur-PK" dirty="0"/>
              <a:t>پادشاهی که یار درویشست</a:t>
            </a:r>
          </a:p>
          <a:p>
            <a:pPr marL="0" indent="0" algn="ctr">
              <a:buNone/>
            </a:pPr>
            <a:r>
              <a:rPr lang="ur-PK" dirty="0"/>
              <a:t>پاسبان ممالک خویشست</a:t>
            </a:r>
          </a:p>
          <a:p>
            <a:endParaRPr lang="en-US" dirty="0"/>
          </a:p>
        </p:txBody>
      </p:sp>
    </p:spTree>
    <p:extLst>
      <p:ext uri="{BB962C8B-B14F-4D97-AF65-F5344CB8AC3E}">
        <p14:creationId xmlns:p14="http://schemas.microsoft.com/office/powerpoint/2010/main" val="22993850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اردو تر جمه</a:t>
            </a:r>
            <a:endParaRPr lang="en-US" dirty="0"/>
          </a:p>
        </p:txBody>
      </p:sp>
      <p:sp>
        <p:nvSpPr>
          <p:cNvPr id="3" name="Content Placeholder 2"/>
          <p:cNvSpPr>
            <a:spLocks noGrp="1"/>
          </p:cNvSpPr>
          <p:nvPr>
            <p:ph idx="1"/>
          </p:nvPr>
        </p:nvSpPr>
        <p:spPr/>
        <p:txBody>
          <a:bodyPr>
            <a:noAutofit/>
          </a:bodyPr>
          <a:lstStyle/>
          <a:p>
            <a:pPr marL="0" indent="0" algn="r">
              <a:buNone/>
            </a:pPr>
            <a:r>
              <a:rPr lang="ur-PK" sz="2400" dirty="0"/>
              <a:t>انصاف اور انصاف پسندی اور سچائی لازمی ہے. اور اگر خزانه بھی خالی هو جاے تو مناسب ھے. اہل دل عادل لوگوں کے دل توڑ کر خزانه نھیں بنتے. وہ بادشاه جو درویش کا دوست هے. اپنی مملکت کا سپان ھے.</a:t>
            </a:r>
            <a:endParaRPr lang="en-US" sz="2400" dirty="0"/>
          </a:p>
        </p:txBody>
      </p:sp>
    </p:spTree>
    <p:extLst>
      <p:ext uri="{BB962C8B-B14F-4D97-AF65-F5344CB8AC3E}">
        <p14:creationId xmlns:p14="http://schemas.microsoft.com/office/powerpoint/2010/main" val="4222530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buNone/>
            </a:pPr>
            <a:r>
              <a:rPr lang="en-US" sz="7200" dirty="0" smtClean="0"/>
              <a:t>Thank You!</a:t>
            </a:r>
            <a:endParaRPr lang="en-US" sz="7200" dirty="0"/>
          </a:p>
        </p:txBody>
      </p:sp>
    </p:spTree>
    <p:extLst>
      <p:ext uri="{BB962C8B-B14F-4D97-AF65-F5344CB8AC3E}">
        <p14:creationId xmlns:p14="http://schemas.microsoft.com/office/powerpoint/2010/main" val="193839073"/>
      </p:ext>
    </p:extLst>
  </p:cSld>
  <p:clrMapOvr>
    <a:masterClrMapping/>
  </p:clrMapOvr>
</p:sld>
</file>

<file path=ppt/theme/theme1.xml><?xml version="1.0" encoding="utf-8"?>
<a:theme xmlns:a="http://schemas.openxmlformats.org/drawingml/2006/main" name="Vapor Trail">
  <a:themeElements>
    <a:clrScheme name="Vapor Trail">
      <a:dk1>
        <a:sysClr val="windowText" lastClr="000000"/>
      </a:dk1>
      <a:lt1>
        <a:sysClr val="window" lastClr="FFFFFF"/>
      </a:lt1>
      <a:dk2>
        <a:srgbClr val="454545"/>
      </a:dk2>
      <a:lt2>
        <a:srgbClr val="DADADA"/>
      </a:lt2>
      <a:accent1>
        <a:srgbClr val="DF2E28"/>
      </a:accent1>
      <a:accent2>
        <a:srgbClr val="FE801A"/>
      </a:accent2>
      <a:accent3>
        <a:srgbClr val="E9BF35"/>
      </a:accent3>
      <a:accent4>
        <a:srgbClr val="81BB42"/>
      </a:accent4>
      <a:accent5>
        <a:srgbClr val="32C7A9"/>
      </a:accent5>
      <a:accent6>
        <a:srgbClr val="4A9BDC"/>
      </a:accent6>
      <a:hlink>
        <a:srgbClr val="F0532B"/>
      </a:hlink>
      <a:folHlink>
        <a:srgbClr val="F38B53"/>
      </a:folHlink>
    </a:clrScheme>
    <a:fontScheme name="Vapor Trail">
      <a:majorFont>
        <a:latin typeface="Century Gothic" panose="020B0502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Vapor Trail">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apor Trail" id="{4FDF2955-7D9C-493C-B9F9-C205151B46CD}" vid="{8F31A783-2159-4870-BC29-2BA7D038EA44}"/>
    </a:ext>
  </a:extLst>
</a:theme>
</file>

<file path=docProps/app.xml><?xml version="1.0" encoding="utf-8"?>
<Properties xmlns="http://schemas.openxmlformats.org/officeDocument/2006/extended-properties" xmlns:vt="http://schemas.openxmlformats.org/officeDocument/2006/docPropsVTypes">
  <Template>TM04033937[[fn=Vapor Trail]]</Template>
  <TotalTime>21</TotalTime>
  <Words>88</Words>
  <Application>Microsoft Office PowerPoint</Application>
  <PresentationFormat>Widescreen</PresentationFormat>
  <Paragraphs>12</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Century Gothic</vt:lpstr>
      <vt:lpstr>Times New Roman</vt:lpstr>
      <vt:lpstr>Vapor Trail</vt:lpstr>
      <vt:lpstr>انتخاب از مثنوی سعدی شیرازی    </vt:lpstr>
      <vt:lpstr>مثنوی</vt:lpstr>
      <vt:lpstr>اردو تر جمه</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انتخاب از غزل سعدی شیرازی</dc:title>
  <dc:creator>Windows User</dc:creator>
  <cp:lastModifiedBy>Windows User</cp:lastModifiedBy>
  <cp:revision>3</cp:revision>
  <dcterms:created xsi:type="dcterms:W3CDTF">2020-05-16T11:06:08Z</dcterms:created>
  <dcterms:modified xsi:type="dcterms:W3CDTF">2020-05-16T11:27:09Z</dcterms:modified>
</cp:coreProperties>
</file>