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انتخاب از غزل سعدی شیرازی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44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-60960"/>
            <a:ext cx="10820400" cy="62796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r-PK" dirty="0"/>
              <a:t>بسیار سفر باید تا پخته شود </a:t>
            </a:r>
            <a:r>
              <a:rPr lang="ur-PK" dirty="0" smtClean="0"/>
              <a:t>خامی</a:t>
            </a:r>
            <a:endParaRPr lang="ur-PK" dirty="0"/>
          </a:p>
          <a:p>
            <a:pPr marL="0" indent="0" algn="ctr">
              <a:buNone/>
            </a:pPr>
            <a:r>
              <a:rPr lang="ur-PK" dirty="0"/>
              <a:t>صوفی نشود صافی تا درنکشد جامی</a:t>
            </a:r>
          </a:p>
          <a:p>
            <a:pPr marL="0" indent="0" algn="ctr">
              <a:buNone/>
            </a:pPr>
            <a:r>
              <a:rPr lang="ur-PK" dirty="0" smtClean="0"/>
              <a:t>فردا </a:t>
            </a:r>
            <a:r>
              <a:rPr lang="ur-PK" dirty="0"/>
              <a:t>که خلایق را دیوان جزا باشد</a:t>
            </a:r>
          </a:p>
          <a:p>
            <a:pPr marL="0" indent="0" algn="ctr">
              <a:buNone/>
            </a:pPr>
            <a:r>
              <a:rPr lang="ur-PK" dirty="0"/>
              <a:t>هر کس عملی دارد من گوش به انعامی</a:t>
            </a:r>
          </a:p>
          <a:p>
            <a:pPr marL="0" indent="0" algn="ctr">
              <a:buNone/>
            </a:pPr>
            <a:r>
              <a:rPr lang="ur-PK" dirty="0"/>
              <a:t>ای بلبل اگر نالی من با تو هم آوازم</a:t>
            </a:r>
          </a:p>
          <a:p>
            <a:pPr marL="0" indent="0" algn="ctr">
              <a:buNone/>
            </a:pPr>
            <a:r>
              <a:rPr lang="ur-PK" dirty="0"/>
              <a:t>تو عشق گلی داری من عشق گل اندامی</a:t>
            </a:r>
          </a:p>
          <a:p>
            <a:pPr marL="0" indent="0" algn="ctr">
              <a:buNone/>
            </a:pPr>
            <a:r>
              <a:rPr lang="ur-PK" dirty="0" smtClean="0"/>
              <a:t>ای </a:t>
            </a:r>
            <a:r>
              <a:rPr lang="ur-PK" dirty="0"/>
              <a:t>در دل ریش من مهرت چو روان در تن</a:t>
            </a:r>
          </a:p>
          <a:p>
            <a:pPr marL="0" indent="0" algn="ctr">
              <a:buNone/>
            </a:pPr>
            <a:r>
              <a:rPr lang="ur-PK" dirty="0"/>
              <a:t>آخر ز دعاگویی یاد آر به دشنامی</a:t>
            </a:r>
          </a:p>
          <a:p>
            <a:pPr marL="0" indent="0" algn="ctr">
              <a:buNone/>
            </a:pPr>
            <a:r>
              <a:rPr lang="ur-PK" dirty="0"/>
              <a:t>باشد که تو خود روزی از ما خبری پرسی</a:t>
            </a:r>
          </a:p>
          <a:p>
            <a:pPr marL="0" indent="0" algn="ctr">
              <a:buNone/>
            </a:pPr>
            <a:r>
              <a:rPr lang="ur-PK" dirty="0"/>
              <a:t>ور نه که برد هیهات از ما به تو پیغامی</a:t>
            </a:r>
          </a:p>
          <a:p>
            <a:pPr marL="0" indent="0" algn="ctr">
              <a:buNone/>
            </a:pPr>
            <a:r>
              <a:rPr lang="ur-PK" dirty="0"/>
              <a:t>گر چه شب مشتاقان تاریک بود اما</a:t>
            </a:r>
          </a:p>
          <a:p>
            <a:pPr marL="0" indent="0" algn="ctr">
              <a:buNone/>
            </a:pPr>
            <a:r>
              <a:rPr lang="ur-PK" dirty="0"/>
              <a:t>نومید نباید بود از روشنی بامی</a:t>
            </a:r>
          </a:p>
          <a:p>
            <a:pPr marL="0" indent="0" algn="ctr">
              <a:buNone/>
            </a:pPr>
            <a:r>
              <a:rPr lang="ur-PK" dirty="0"/>
              <a:t>سعدی به لب دریا دردانه کجا یابی</a:t>
            </a:r>
          </a:p>
          <a:p>
            <a:pPr marL="0" indent="0" algn="ctr">
              <a:buNone/>
            </a:pPr>
            <a:r>
              <a:rPr lang="ur-PK" dirty="0"/>
              <a:t>در کام نهنگان رو گر می‌طلبی کامی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85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اردو تر جمه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>
              <a:buNone/>
            </a:pPr>
            <a:r>
              <a:rPr lang="ur-PK" sz="2400" dirty="0"/>
              <a:t>نا پخته کو پخته هونے کیلئے ایک وقت درکار هے</a:t>
            </a:r>
            <a:r>
              <a:rPr lang="ur-PK" sz="2400" dirty="0" smtClean="0"/>
              <a:t>.</a:t>
            </a:r>
            <a:endParaRPr lang="fa-IR" sz="2400" dirty="0"/>
          </a:p>
          <a:p>
            <a:pPr marL="0" indent="0" algn="r">
              <a:buNone/>
            </a:pPr>
            <a:r>
              <a:rPr lang="ur-PK" sz="2400" dirty="0" smtClean="0"/>
              <a:t> </a:t>
            </a:r>
            <a:r>
              <a:rPr lang="ur-PK" sz="2400" dirty="0"/>
              <a:t>صوفی نه بنو جب تک صاف شراب نه پی لو.کل </a:t>
            </a:r>
            <a:r>
              <a:rPr lang="ur-PK" sz="2400" dirty="0" smtClean="0"/>
              <a:t>لوگوں</a:t>
            </a:r>
            <a:r>
              <a:rPr lang="fa-IR" sz="2400" dirty="0" smtClean="0"/>
              <a:t> </a:t>
            </a:r>
            <a:r>
              <a:rPr lang="ur-PK" sz="2400" dirty="0" smtClean="0"/>
              <a:t>کو </a:t>
            </a:r>
            <a:r>
              <a:rPr lang="ur-PK" sz="2400" dirty="0"/>
              <a:t>عدالت سزا ذے کی. ہر ایک کا عمل ہوتا ہے. میں ثواب سنتا ہوں</a:t>
            </a:r>
            <a:r>
              <a:rPr lang="ur-PK" sz="2400" dirty="0" smtClean="0"/>
              <a:t>.</a:t>
            </a:r>
            <a:endParaRPr lang="fa-IR" sz="2400" dirty="0" smtClean="0"/>
          </a:p>
          <a:p>
            <a:pPr marL="0" indent="0" algn="r">
              <a:buNone/>
            </a:pPr>
            <a:r>
              <a:rPr lang="ur-PK" sz="2400" dirty="0" smtClean="0"/>
              <a:t>ای </a:t>
            </a:r>
            <a:r>
              <a:rPr lang="ur-PK" sz="2400" dirty="0"/>
              <a:t>بلبل میں، اگر تو گیت گاتا هے میں بھی گاتا هوں. تجهے پھول سے پیار ھے. مجھے پھول جیسے محبوب سے پیار ہے</a:t>
            </a:r>
            <a:r>
              <a:rPr lang="ur-PK" sz="2400" dirty="0" smtClean="0"/>
              <a:t>.</a:t>
            </a:r>
            <a:endParaRPr lang="fa-IR" sz="2400" dirty="0" smtClean="0"/>
          </a:p>
          <a:p>
            <a:pPr marL="0" indent="0" algn="r">
              <a:buNone/>
            </a:pPr>
            <a:r>
              <a:rPr lang="ur-PK" sz="2400" dirty="0" smtClean="0"/>
              <a:t>ای  </a:t>
            </a:r>
            <a:r>
              <a:rPr lang="ur-PK" sz="2400" dirty="0"/>
              <a:t>میرے  زخمی دل  تیری محبت میرے جسم کے اندر ہے.میں آخر میں دعا گو ھوں، تو  توہین  یاد کر</a:t>
            </a:r>
            <a:r>
              <a:rPr lang="ur-PK" sz="2400" dirty="0" smtClean="0"/>
              <a:t>.</a:t>
            </a:r>
            <a:endParaRPr lang="fa-IR" sz="2400" dirty="0" smtClean="0"/>
          </a:p>
          <a:p>
            <a:pPr marL="0" indent="0" algn="r">
              <a:buNone/>
            </a:pPr>
            <a:r>
              <a:rPr lang="ur-PK" sz="2400" dirty="0" smtClean="0"/>
              <a:t>ایک </a:t>
            </a:r>
            <a:r>
              <a:rPr lang="ur-PK" sz="2400" dirty="0"/>
              <a:t>دن ہم سے تو خبر پرسی کر. ایسا </a:t>
            </a:r>
            <a:r>
              <a:rPr lang="ur-PK" sz="2400" dirty="0" smtClean="0"/>
              <a:t>نھیں </a:t>
            </a:r>
            <a:r>
              <a:rPr lang="ur-PK" sz="2400" dirty="0"/>
              <a:t>کہ </a:t>
            </a:r>
            <a:r>
              <a:rPr lang="ur-PK" sz="2400" dirty="0" smtClean="0"/>
              <a:t>آپ </a:t>
            </a:r>
            <a:r>
              <a:rPr lang="fa-IR" sz="2400" dirty="0" smtClean="0"/>
              <a:t> ن</a:t>
            </a:r>
            <a:r>
              <a:rPr lang="ur-PK" sz="2400" dirty="0" smtClean="0">
                <a:solidFill>
                  <a:prstClr val="white"/>
                </a:solidFill>
              </a:rPr>
              <a:t>ے</a:t>
            </a:r>
            <a:r>
              <a:rPr lang="fa-IR" sz="2400" smtClean="0">
                <a:solidFill>
                  <a:prstClr val="white"/>
                </a:solidFill>
              </a:rPr>
              <a:t> هم </a:t>
            </a:r>
            <a:r>
              <a:rPr lang="fa-IR" sz="2400" smtClean="0"/>
              <a:t> </a:t>
            </a:r>
            <a:r>
              <a:rPr lang="ur-PK" sz="2400" dirty="0" smtClean="0"/>
              <a:t>سے </a:t>
            </a:r>
            <a:r>
              <a:rPr lang="ur-PK" sz="2400" dirty="0"/>
              <a:t>کوئی پیغام لیا تها</a:t>
            </a:r>
            <a:r>
              <a:rPr lang="ur-PK" sz="2400" dirty="0" smtClean="0"/>
              <a:t>.</a:t>
            </a:r>
            <a:endParaRPr lang="fa-IR" sz="2400" dirty="0" smtClean="0"/>
          </a:p>
          <a:p>
            <a:pPr marL="0" indent="0" algn="r">
              <a:buNone/>
            </a:pPr>
            <a:r>
              <a:rPr lang="ur-PK" sz="2400" dirty="0" smtClean="0"/>
              <a:t>اگرچا </a:t>
            </a:r>
            <a:r>
              <a:rPr lang="ur-PK" sz="2400" dirty="0"/>
              <a:t>عاشقوں کی رات تاریک ھے.  چھت کی روشنی سے نامید نھیں ہونا چاہیے</a:t>
            </a:r>
            <a:r>
              <a:rPr lang="ur-PK" sz="2400" dirty="0" smtClean="0"/>
              <a:t>.</a:t>
            </a:r>
            <a:endParaRPr lang="fa-IR" sz="2400" dirty="0" smtClean="0"/>
          </a:p>
          <a:p>
            <a:pPr marL="0" indent="0" algn="r">
              <a:buNone/>
            </a:pPr>
            <a:r>
              <a:rPr lang="ur-PK" sz="2400" dirty="0" smtClean="0"/>
              <a:t>ای </a:t>
            </a:r>
            <a:r>
              <a:rPr lang="ur-PK" sz="2400" dirty="0"/>
              <a:t>سعدی سمندر کے کنارے موتی کہا سے پاؤ گے. </a:t>
            </a:r>
            <a:r>
              <a:rPr lang="fa-IR" sz="2400" dirty="0" smtClean="0"/>
              <a:t>مگرمچھ  </a:t>
            </a:r>
            <a:r>
              <a:rPr lang="ur-PK" sz="2400" dirty="0" smtClean="0"/>
              <a:t>کے </a:t>
            </a:r>
            <a:r>
              <a:rPr lang="ur-PK" sz="2400" dirty="0"/>
              <a:t>منہ </a:t>
            </a:r>
            <a:r>
              <a:rPr lang="ur-PK" sz="2400" dirty="0" smtClean="0"/>
              <a:t>میں</a:t>
            </a:r>
            <a:r>
              <a:rPr lang="fa-IR" sz="2400" dirty="0" smtClean="0"/>
              <a:t> بهی جاو </a:t>
            </a:r>
            <a:r>
              <a:rPr lang="ur-PK" sz="2400" dirty="0" smtClean="0"/>
              <a:t> </a:t>
            </a:r>
            <a:r>
              <a:rPr lang="ur-PK" sz="2400" dirty="0"/>
              <a:t>اگر تم </a:t>
            </a:r>
            <a:r>
              <a:rPr lang="fa-IR" sz="2400" dirty="0" smtClean="0"/>
              <a:t>مراد پانا چاهت</a:t>
            </a:r>
            <a:r>
              <a:rPr lang="ur-PK" sz="2400" dirty="0" smtClean="0">
                <a:solidFill>
                  <a:prstClr val="white"/>
                </a:solidFill>
              </a:rPr>
              <a:t>ے</a:t>
            </a:r>
            <a:r>
              <a:rPr lang="ur-PK" sz="2400" dirty="0">
                <a:solidFill>
                  <a:prstClr val="white"/>
                </a:solidFill>
              </a:rPr>
              <a:t> ہوں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25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Thank You!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383907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20</TotalTime>
  <Words>272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انتخاب از غزل سعدی شیرازی    </vt:lpstr>
      <vt:lpstr>PowerPoint Presentation</vt:lpstr>
      <vt:lpstr>اردو تر جمه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انتخاب از غزل سعدی شیرازی</dc:title>
  <dc:creator>Windows User</dc:creator>
  <cp:lastModifiedBy>Windows User</cp:lastModifiedBy>
  <cp:revision>4</cp:revision>
  <dcterms:created xsi:type="dcterms:W3CDTF">2020-05-16T11:06:08Z</dcterms:created>
  <dcterms:modified xsi:type="dcterms:W3CDTF">2020-05-16T13:21:59Z</dcterms:modified>
</cp:coreProperties>
</file>