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5/13/2020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5/13/2020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9600" dirty="0" smtClean="0"/>
              <a:t>رقعات عالمگیری</a:t>
            </a:r>
            <a:endParaRPr lang="en-US" sz="9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7900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6000" dirty="0" smtClean="0"/>
              <a:t>انتخاب از متن رقعات عالمگیری</a:t>
            </a:r>
            <a:endParaRPr lang="en-US" sz="6000" dirty="0"/>
          </a:p>
        </p:txBody>
      </p:sp>
      <p:sp>
        <p:nvSpPr>
          <p:cNvPr id="3" name="Content Placeholder 2"/>
          <p:cNvSpPr>
            <a:spLocks noGrp="1"/>
          </p:cNvSpPr>
          <p:nvPr>
            <p:ph idx="1"/>
          </p:nvPr>
        </p:nvSpPr>
        <p:spPr/>
        <p:txBody>
          <a:bodyPr>
            <a:noAutofit/>
          </a:bodyPr>
          <a:lstStyle/>
          <a:p>
            <a:pPr marL="0" indent="0" algn="r">
              <a:buNone/>
            </a:pPr>
            <a:r>
              <a:rPr lang="ur-PK" sz="3200" dirty="0"/>
              <a:t>مہین پور خلافت معظم خان از حضور رخصت یافت تا جلد رسیده آنچه به زبان او حواله شده ابلاغ نماید، از خود خبرم نیست که کیستم و کجا می روم و بر سر عاصی پر معاصی  چه خواهد گذشت. حالا از همه مرخص می شوم و همه را به خدا می سپارم. فرزند نامدار کامگار را باید تخایف نکنند و مجوز کشت و خون خلق که بنده های خدا اند نشوند. آنچه به نظر می آید طرفه هنگامه برپا شدنی است. ایزد مقلب القلوب توفیق حفاطت خلق الله که دایع بدایع خالق اند، چراغ راه سالکان طریق ریاست و ملکداری کناد</a:t>
            </a:r>
            <a:endParaRPr lang="en-US" sz="3200" dirty="0"/>
          </a:p>
        </p:txBody>
      </p:sp>
    </p:spTree>
    <p:extLst>
      <p:ext uri="{BB962C8B-B14F-4D97-AF65-F5344CB8AC3E}">
        <p14:creationId xmlns:p14="http://schemas.microsoft.com/office/powerpoint/2010/main" val="3393162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6700" dirty="0"/>
              <a:t>انتخاب از متن رقعات </a:t>
            </a:r>
            <a:r>
              <a:rPr lang="fa-IR" sz="6700" dirty="0" smtClean="0"/>
              <a:t>عالمگیری</a:t>
            </a:r>
            <a:r>
              <a:rPr lang="fa-IR" sz="4400" dirty="0" smtClean="0"/>
              <a:t/>
            </a:r>
            <a:br>
              <a:rPr lang="fa-IR" sz="4400" dirty="0" smtClean="0"/>
            </a:br>
            <a:r>
              <a:rPr lang="fa-IR" sz="4400" dirty="0" smtClean="0"/>
              <a:t>(اردو ترجمه)</a:t>
            </a:r>
            <a:endParaRPr lang="en-US" sz="4400" dirty="0"/>
          </a:p>
        </p:txBody>
      </p:sp>
      <p:sp>
        <p:nvSpPr>
          <p:cNvPr id="3" name="Content Placeholder 2"/>
          <p:cNvSpPr>
            <a:spLocks noGrp="1"/>
          </p:cNvSpPr>
          <p:nvPr>
            <p:ph idx="1"/>
          </p:nvPr>
        </p:nvSpPr>
        <p:spPr/>
        <p:txBody>
          <a:bodyPr>
            <a:noAutofit/>
          </a:bodyPr>
          <a:lstStyle/>
          <a:p>
            <a:r>
              <a:rPr lang="ur-PK" sz="3200" dirty="0"/>
              <a:t>خلافت کے بڑے بیٹے معظم خان نے دربار سے رخصت پائی تاکہ  جلد پہنچ کر جو کچھ  امانت اس کے سپرد ہوئی ہے حاصل ہوئی ہے، دوسروں تک پہنچائے.مھجے خود خبر نھیں کہ کہاں سے آیا ہوں اور کہاں جا رها هوں سب کو خدا کے سپرد کر رها هوں. نامور اور کامیاب بیٹوں  کو چاہیے کہ  مخلوق کے  قتل و غارت کو جائز نه سمجهے.  مجھے ایسا لگتا هے کہ  ایک ہنگامہ برپا هو نے والا ہے. دلوں کو بدلنے والا خدا هم سب کی حفاظت فرمائے.  اور ہم کو ریاست و حکومت کے چلانے  والوں کی راہ کا چراغ بنائے.</a:t>
            </a:r>
            <a:endParaRPr lang="en-US" sz="3200" dirty="0"/>
          </a:p>
        </p:txBody>
      </p:sp>
    </p:spTree>
    <p:extLst>
      <p:ext uri="{BB962C8B-B14F-4D97-AF65-F5344CB8AC3E}">
        <p14:creationId xmlns:p14="http://schemas.microsoft.com/office/powerpoint/2010/main" val="4062008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9600" dirty="0" smtClean="0"/>
              <a:t>Thank You </a:t>
            </a:r>
            <a:endParaRPr lang="en-US" sz="9600" dirty="0"/>
          </a:p>
        </p:txBody>
      </p:sp>
    </p:spTree>
    <p:extLst>
      <p:ext uri="{BB962C8B-B14F-4D97-AF65-F5344CB8AC3E}">
        <p14:creationId xmlns:p14="http://schemas.microsoft.com/office/powerpoint/2010/main" val="100011107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17</TotalTime>
  <Words>229</Words>
  <Application>Microsoft Office PowerPoint</Application>
  <PresentationFormat>Widescreen</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Times New Roman</vt:lpstr>
      <vt:lpstr>Trebuchet MS</vt:lpstr>
      <vt:lpstr>Berlin</vt:lpstr>
      <vt:lpstr>رقعات عالمگیری</vt:lpstr>
      <vt:lpstr>انتخاب از متن رقعات عالمگیری</vt:lpstr>
      <vt:lpstr>انتخاب از متن رقعات عالمگیری (اردو ترجمه)</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رقعات عالمگیری</dc:title>
  <dc:creator>Windows User</dc:creator>
  <cp:lastModifiedBy>Windows User</cp:lastModifiedBy>
  <cp:revision>4</cp:revision>
  <dcterms:created xsi:type="dcterms:W3CDTF">2020-05-13T21:18:54Z</dcterms:created>
  <dcterms:modified xsi:type="dcterms:W3CDTF">2020-05-13T21:36:03Z</dcterms:modified>
</cp:coreProperties>
</file>