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1" r:id="rId3"/>
    <p:sldId id="282" r:id="rId4"/>
    <p:sldId id="283" r:id="rId5"/>
    <p:sldId id="284" r:id="rId6"/>
    <p:sldId id="285" r:id="rId7"/>
    <p:sldId id="286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36363D"/>
            </a:solidFill>
            <a:prstDash val="solid"/>
          </a:ln>
        </p:spPr>
        <p:txBody>
          <a:bodyPr/>
          <a:p>
            <a:r>
              <a:rPr b="1" lang="en-US"/>
              <a:t>Mystical</a:t>
            </a:r>
            <a:r>
              <a:rPr b="1" lang="en-US"/>
              <a:t> </a:t>
            </a:r>
            <a:r>
              <a:rPr b="1" lang="en-US"/>
              <a:t>P</a:t>
            </a:r>
            <a:r>
              <a:rPr b="1" lang="en-US"/>
              <a:t>e</a:t>
            </a:r>
            <a:r>
              <a:rPr b="1" lang="en-US"/>
              <a:t>r</a:t>
            </a:r>
            <a:r>
              <a:rPr b="1" lang="en-US"/>
              <a:t>s</a:t>
            </a:r>
            <a:r>
              <a:rPr b="1" lang="en-US"/>
              <a:t>i</a:t>
            </a:r>
            <a:r>
              <a:rPr b="1" lang="en-US"/>
              <a:t>a</a:t>
            </a:r>
            <a:r>
              <a:rPr b="1" lang="en-US"/>
              <a:t>n</a:t>
            </a:r>
            <a:r>
              <a:rPr b="1" lang="en-US"/>
              <a:t> </a:t>
            </a:r>
            <a:r>
              <a:rPr b="1" lang="en-US"/>
              <a:t>L</a:t>
            </a:r>
            <a:r>
              <a:rPr b="1" lang="en-US"/>
              <a:t>i</a:t>
            </a:r>
            <a:r>
              <a:rPr b="1" lang="en-US"/>
              <a:t>t</a:t>
            </a:r>
            <a:r>
              <a:rPr b="1" lang="en-US"/>
              <a:t>e</a:t>
            </a:r>
            <a:r>
              <a:rPr b="1" lang="en-US"/>
              <a:t>r</a:t>
            </a:r>
            <a:r>
              <a:rPr b="1" lang="en-US"/>
              <a:t>ature</a:t>
            </a:r>
            <a:r>
              <a:rPr b="1" lang="en-US"/>
              <a:t> </a:t>
            </a:r>
            <a:r>
              <a:rPr b="1" lang="en-US"/>
              <a:t>i</a:t>
            </a:r>
            <a:r>
              <a:rPr b="1" lang="en-US"/>
              <a:t>n</a:t>
            </a:r>
            <a:r>
              <a:rPr b="1" lang="en-US"/>
              <a:t> </a:t>
            </a:r>
            <a:r>
              <a:rPr b="1" lang="en-US"/>
              <a:t>S</a:t>
            </a:r>
            <a:r>
              <a:rPr b="1" lang="en-US"/>
              <a:t>u</a:t>
            </a:r>
            <a:r>
              <a:rPr b="1" lang="en-US"/>
              <a:t>b</a:t>
            </a:r>
            <a:r>
              <a:rPr b="1" lang="en-US"/>
              <a:t>-</a:t>
            </a:r>
            <a:r>
              <a:rPr b="1" lang="en-US"/>
              <a:t>c</a:t>
            </a:r>
            <a:r>
              <a:rPr b="1" lang="en-US"/>
              <a:t>o</a:t>
            </a:r>
            <a:r>
              <a:rPr b="1" lang="en-US"/>
              <a:t>n</a:t>
            </a:r>
            <a:r>
              <a:rPr b="1" lang="en-US"/>
              <a:t>t</a:t>
            </a:r>
            <a:r>
              <a:rPr b="1" lang="en-US"/>
              <a:t>i</a:t>
            </a:r>
            <a:r>
              <a:rPr b="1" lang="en-US"/>
              <a:t>n</a:t>
            </a:r>
            <a:r>
              <a:rPr b="1" lang="en-US"/>
              <a:t>e</a:t>
            </a:r>
            <a:r>
              <a:rPr b="1" lang="en-US"/>
              <a:t>n</a:t>
            </a:r>
            <a:r>
              <a:rPr b="1" lang="en-US"/>
              <a:t>t</a:t>
            </a:r>
            <a:r>
              <a:rPr b="1" lang="en-US"/>
              <a:t> </a:t>
            </a:r>
            <a:endParaRPr b="1" lang="en-GB"/>
          </a:p>
        </p:txBody>
      </p:sp>
      <p:sp>
        <p:nvSpPr>
          <p:cNvPr id="1048586" name=""/>
          <p:cNvSpPr txBox="1"/>
          <p:nvPr/>
        </p:nvSpPr>
        <p:spPr>
          <a:xfrm>
            <a:off x="2572000" y="3219450"/>
            <a:ext cx="4000000" cy="2606040"/>
          </a:xfrm>
          <a:prstGeom prst="rect"/>
          <a:solidFill>
            <a:srgbClr val="92D050"/>
          </a:solidFill>
        </p:spPr>
        <p:txBody>
          <a:bodyPr rtlCol="0" wrap="square">
            <a:spAutoFit/>
          </a:bodyPr>
          <a:p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m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: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7</a:t>
            </a:r>
            <a:endParaRPr b="1" sz="2800" lang="en-GB">
              <a:solidFill>
                <a:srgbClr val="000000"/>
              </a:solidFill>
            </a:endParaRPr>
          </a:p>
          <a:p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o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: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2</a:t>
            </a:r>
            <a:r>
              <a:rPr b="1" sz="2800" lang="en-US">
                <a:solidFill>
                  <a:srgbClr val="000000"/>
                </a:solidFill>
              </a:rPr>
              <a:t>0</a:t>
            </a:r>
            <a:r>
              <a:rPr b="1" sz="2800" lang="en-US">
                <a:solidFill>
                  <a:srgbClr val="000000"/>
                </a:solidFill>
              </a:rPr>
              <a:t>1</a:t>
            </a:r>
            <a:r>
              <a:rPr b="1" sz="2800" lang="en-US">
                <a:solidFill>
                  <a:srgbClr val="000000"/>
                </a:solidFill>
              </a:rPr>
              <a:t>7</a:t>
            </a:r>
            <a:r>
              <a:rPr b="1" sz="2800" lang="en-US">
                <a:solidFill>
                  <a:srgbClr val="000000"/>
                </a:solidFill>
              </a:rPr>
              <a:t>-</a:t>
            </a:r>
            <a:r>
              <a:rPr b="1" sz="2800" lang="en-US">
                <a:solidFill>
                  <a:srgbClr val="000000"/>
                </a:solidFill>
              </a:rPr>
              <a:t>2</a:t>
            </a:r>
            <a:r>
              <a:rPr b="1" sz="2800" lang="en-US">
                <a:solidFill>
                  <a:srgbClr val="000000"/>
                </a:solidFill>
              </a:rPr>
              <a:t>0</a:t>
            </a:r>
            <a:r>
              <a:rPr b="1" sz="2800" lang="en-US">
                <a:solidFill>
                  <a:srgbClr val="000000"/>
                </a:solidFill>
              </a:rPr>
              <a:t>2</a:t>
            </a:r>
            <a:r>
              <a:rPr b="1" sz="2800" lang="en-US">
                <a:solidFill>
                  <a:srgbClr val="000000"/>
                </a:solidFill>
              </a:rPr>
              <a:t>1</a:t>
            </a:r>
            <a:endParaRPr b="1" sz="2800" lang="en-GB">
              <a:solidFill>
                <a:srgbClr val="000000"/>
              </a:solidFill>
            </a:endParaRPr>
          </a:p>
          <a:p>
            <a:r>
              <a:rPr b="1" sz="2800" lang="en-US">
                <a:solidFill>
                  <a:srgbClr val="000000"/>
                </a:solidFill>
              </a:rPr>
              <a:t>C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H</a:t>
            </a:r>
            <a:r>
              <a:rPr b="1" sz="2800" lang="en-US">
                <a:solidFill>
                  <a:srgbClr val="000000"/>
                </a:solidFill>
              </a:rPr>
              <a:t>o</a:t>
            </a:r>
            <a:r>
              <a:rPr b="1" sz="2800" lang="en-US">
                <a:solidFill>
                  <a:srgbClr val="000000"/>
                </a:solidFill>
              </a:rPr>
              <a:t>u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: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0</a:t>
            </a:r>
            <a:r>
              <a:rPr b="1" sz="2800" lang="en-US">
                <a:solidFill>
                  <a:srgbClr val="000000"/>
                </a:solidFill>
              </a:rPr>
              <a:t>3</a:t>
            </a:r>
            <a:endParaRPr b="1" sz="2800" lang="en-GB">
              <a:solidFill>
                <a:srgbClr val="000000"/>
              </a:solidFill>
            </a:endParaRPr>
          </a:p>
          <a:p>
            <a:r>
              <a:rPr b="1" sz="2800" lang="en-US">
                <a:solidFill>
                  <a:srgbClr val="000000"/>
                </a:solidFill>
              </a:rPr>
              <a:t>Course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C</a:t>
            </a:r>
            <a:r>
              <a:rPr b="1" sz="2800" lang="en-US">
                <a:solidFill>
                  <a:srgbClr val="000000"/>
                </a:solidFill>
              </a:rPr>
              <a:t>o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: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-</a:t>
            </a:r>
            <a:r>
              <a:rPr b="1" sz="2800" lang="en-US">
                <a:solidFill>
                  <a:srgbClr val="000000"/>
                </a:solidFill>
              </a:rPr>
              <a:t>4</a:t>
            </a:r>
            <a:r>
              <a:rPr b="1" sz="2800" lang="en-US">
                <a:solidFill>
                  <a:srgbClr val="000000"/>
                </a:solidFill>
              </a:rPr>
              <a:t>1</a:t>
            </a:r>
            <a:r>
              <a:rPr b="1" sz="2800" lang="en-US">
                <a:solidFill>
                  <a:srgbClr val="000000"/>
                </a:solidFill>
              </a:rPr>
              <a:t>0</a:t>
            </a:r>
            <a:r>
              <a:rPr b="1" sz="2800" lang="en-US">
                <a:solidFill>
                  <a:srgbClr val="000000"/>
                </a:solidFill>
              </a:rPr>
              <a:t>2</a:t>
            </a:r>
            <a:endParaRPr b="1" sz="2800" lang="en-GB">
              <a:solidFill>
                <a:srgbClr val="000000"/>
              </a:solidFill>
            </a:endParaRPr>
          </a:p>
          <a:p>
            <a:r>
              <a:rPr b="1" sz="2800" lang="en-US">
                <a:solidFill>
                  <a:srgbClr val="000000"/>
                </a:solidFill>
              </a:rPr>
              <a:t>C</a:t>
            </a:r>
            <a:r>
              <a:rPr b="1" sz="2800" lang="en-US">
                <a:solidFill>
                  <a:srgbClr val="000000"/>
                </a:solidFill>
              </a:rPr>
              <a:t>o</a:t>
            </a:r>
            <a:r>
              <a:rPr b="1" sz="2800" lang="en-US">
                <a:solidFill>
                  <a:srgbClr val="000000"/>
                </a:solidFill>
              </a:rPr>
              <a:t>u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ructor</a:t>
            </a:r>
            <a:r>
              <a:rPr b="1" sz="2800" lang="en-US">
                <a:solidFill>
                  <a:srgbClr val="000000"/>
                </a:solidFill>
              </a:rPr>
              <a:t>: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h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K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u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endParaRPr b="1"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31709" y="2027132"/>
            <a:ext cx="3880582" cy="280373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84782" y="1818805"/>
            <a:ext cx="4174435" cy="322039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92208" y="1970710"/>
            <a:ext cx="3759584" cy="291658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19962" y="1797104"/>
            <a:ext cx="4304076" cy="3263792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50211" y="1823145"/>
            <a:ext cx="4243577" cy="321171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9 Pro</dc:creator>
  <dcterms:created xsi:type="dcterms:W3CDTF">2015-05-10T07:30:45Z</dcterms:created>
  <dcterms:modified xsi:type="dcterms:W3CDTF">2020-09-17T14:36:16Z</dcterms:modified>
</cp:coreProperties>
</file>