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93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8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2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38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559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8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60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84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74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5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09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DA5A-437C-4650-88F0-DD3C0B5367D7}" type="datetimeFigureOut">
              <a:rPr lang="en-US" smtClean="0"/>
              <a:t>9/15/2020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49B92-85A3-4925-91AF-C17B37FFA8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3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7887" y="592428"/>
            <a:ext cx="9380113" cy="4198513"/>
          </a:xfrm>
        </p:spPr>
        <p:txBody>
          <a:bodyPr>
            <a:normAutofit/>
          </a:bodyPr>
          <a:lstStyle/>
          <a:p>
            <a:r>
              <a:rPr lang="en-US" dirty="0" smtClean="0"/>
              <a:t>Persian Advance </a:t>
            </a:r>
            <a:r>
              <a:rPr lang="en-US" dirty="0" err="1" smtClean="0"/>
              <a:t>Grammer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Session 2018-22</a:t>
            </a:r>
            <a:br>
              <a:rPr lang="en-US" dirty="0" smtClean="0"/>
            </a:br>
            <a:r>
              <a:rPr lang="en-US" dirty="0" smtClean="0"/>
              <a:t>By</a:t>
            </a:r>
            <a:br>
              <a:rPr lang="en-US" dirty="0" smtClean="0"/>
            </a:br>
            <a:r>
              <a:rPr lang="en-US" dirty="0" err="1" smtClean="0"/>
              <a:t>Dr.Faiza</a:t>
            </a:r>
            <a:r>
              <a:rPr lang="en-US" dirty="0" smtClean="0"/>
              <a:t> Kiran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Lecture 6 </a:t>
            </a:r>
          </a:p>
        </p:txBody>
      </p:sp>
    </p:spTree>
    <p:extLst>
      <p:ext uri="{BB962C8B-B14F-4D97-AF65-F5344CB8AC3E}">
        <p14:creationId xmlns:p14="http://schemas.microsoft.com/office/powerpoint/2010/main" val="78989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6288" r="12642"/>
          <a:stretch/>
        </p:blipFill>
        <p:spPr>
          <a:xfrm>
            <a:off x="4610637" y="805806"/>
            <a:ext cx="3425779" cy="5165094"/>
          </a:xfrm>
        </p:spPr>
      </p:pic>
    </p:spTree>
    <p:extLst>
      <p:ext uri="{BB962C8B-B14F-4D97-AF65-F5344CB8AC3E}">
        <p14:creationId xmlns:p14="http://schemas.microsoft.com/office/powerpoint/2010/main" val="283787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80" t="1849" r="13825"/>
          <a:stretch/>
        </p:blipFill>
        <p:spPr>
          <a:xfrm>
            <a:off x="4211391" y="760129"/>
            <a:ext cx="3412902" cy="5494107"/>
          </a:xfrm>
        </p:spPr>
      </p:pic>
    </p:spTree>
    <p:extLst>
      <p:ext uri="{BB962C8B-B14F-4D97-AF65-F5344CB8AC3E}">
        <p14:creationId xmlns:p14="http://schemas.microsoft.com/office/powerpoint/2010/main" val="3547851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27" t="2737" r="5932" b="-408"/>
          <a:stretch/>
        </p:blipFill>
        <p:spPr>
          <a:xfrm>
            <a:off x="4559121" y="745900"/>
            <a:ext cx="3515933" cy="5371565"/>
          </a:xfrm>
        </p:spPr>
      </p:pic>
    </p:spTree>
    <p:extLst>
      <p:ext uri="{BB962C8B-B14F-4D97-AF65-F5344CB8AC3E}">
        <p14:creationId xmlns:p14="http://schemas.microsoft.com/office/powerpoint/2010/main" val="42878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4" t="11024" r="18560" b="5511"/>
          <a:stretch/>
        </p:blipFill>
        <p:spPr>
          <a:xfrm>
            <a:off x="4662152" y="651023"/>
            <a:ext cx="3580327" cy="5286139"/>
          </a:xfrm>
        </p:spPr>
      </p:pic>
    </p:spTree>
    <p:extLst>
      <p:ext uri="{BB962C8B-B14F-4D97-AF65-F5344CB8AC3E}">
        <p14:creationId xmlns:p14="http://schemas.microsoft.com/office/powerpoint/2010/main" val="347872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</Words>
  <Application>Microsoft Office PowerPoint</Application>
  <PresentationFormat>Widescreen</PresentationFormat>
  <Paragraphs>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Persian Advance Grammer Session 2018-22 By Dr.Faiza Kiran</vt:lpstr>
      <vt:lpstr>   </vt:lpstr>
      <vt:lpstr>  </vt:lpstr>
      <vt:lpstr>   </vt:lpstr>
      <vt:lpstr>    </vt:lpstr>
      <vt:lpstr>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Persian Advance Grammer Session 2018-22 By Dr.Faiza Kiran</dc:title>
  <dc:creator>Khalid</dc:creator>
  <cp:lastModifiedBy>Khalid</cp:lastModifiedBy>
  <cp:revision>4</cp:revision>
  <dcterms:created xsi:type="dcterms:W3CDTF">2020-09-15T16:37:58Z</dcterms:created>
  <dcterms:modified xsi:type="dcterms:W3CDTF">2020-09-15T16:52:55Z</dcterms:modified>
</cp:coreProperties>
</file>