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>
        <p:scale>
          <a:sx n="40" d="100"/>
          <a:sy n="40" d="100"/>
        </p:scale>
        <p:origin x="-1026" y="-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D3D3F-BB45-4B02-A9F0-50C79ED2E05C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75857-A5FD-45FA-8AEF-B18846E9A7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60163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D3D3F-BB45-4B02-A9F0-50C79ED2E05C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75857-A5FD-45FA-8AEF-B18846E9A7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86519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D3D3F-BB45-4B02-A9F0-50C79ED2E05C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75857-A5FD-45FA-8AEF-B18846E9A7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93179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D3D3F-BB45-4B02-A9F0-50C79ED2E05C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75857-A5FD-45FA-8AEF-B18846E9A7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38070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D3D3F-BB45-4B02-A9F0-50C79ED2E05C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75857-A5FD-45FA-8AEF-B18846E9A7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24148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D3D3F-BB45-4B02-A9F0-50C79ED2E05C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75857-A5FD-45FA-8AEF-B18846E9A7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69355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D3D3F-BB45-4B02-A9F0-50C79ED2E05C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75857-A5FD-45FA-8AEF-B18846E9A7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3213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D3D3F-BB45-4B02-A9F0-50C79ED2E05C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75857-A5FD-45FA-8AEF-B18846E9A7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56882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D3D3F-BB45-4B02-A9F0-50C79ED2E05C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75857-A5FD-45FA-8AEF-B18846E9A7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01020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D3D3F-BB45-4B02-A9F0-50C79ED2E05C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75857-A5FD-45FA-8AEF-B18846E9A7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69318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D3D3F-BB45-4B02-A9F0-50C79ED2E05C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75857-A5FD-45FA-8AEF-B18846E9A7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28288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D3D3F-BB45-4B02-A9F0-50C79ED2E05C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75857-A5FD-45FA-8AEF-B18846E9A7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43404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18187"/>
            <a:ext cx="9144000" cy="1184856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977" y="1094705"/>
            <a:ext cx="9496023" cy="4353058"/>
          </a:xfrm>
        </p:spPr>
        <p:txBody>
          <a:bodyPr>
            <a:normAutofit fontScale="92500"/>
          </a:bodyPr>
          <a:lstStyle/>
          <a:p>
            <a:r>
              <a:rPr lang="en-US" sz="7200" dirty="0" smtClean="0"/>
              <a:t>Persian Advance </a:t>
            </a:r>
            <a:r>
              <a:rPr lang="en-US" sz="7200" dirty="0" err="1" smtClean="0"/>
              <a:t>Grammer</a:t>
            </a:r>
            <a:r>
              <a:rPr lang="en-US" sz="7200" dirty="0" smtClean="0"/>
              <a:t> </a:t>
            </a:r>
          </a:p>
          <a:p>
            <a:r>
              <a:rPr lang="en-US" sz="7200" dirty="0" smtClean="0"/>
              <a:t>Session 2018-22</a:t>
            </a:r>
          </a:p>
          <a:p>
            <a:r>
              <a:rPr lang="en-US" sz="7200" dirty="0" smtClean="0"/>
              <a:t>By</a:t>
            </a:r>
          </a:p>
          <a:p>
            <a:r>
              <a:rPr lang="en-US" sz="7200" dirty="0" smtClean="0"/>
              <a:t>Dr. </a:t>
            </a:r>
            <a:r>
              <a:rPr lang="en-US" sz="7200" dirty="0" err="1" smtClean="0"/>
              <a:t>Faiza</a:t>
            </a:r>
            <a:r>
              <a:rPr lang="en-US" sz="7200" dirty="0" smtClean="0"/>
              <a:t> Kiran</a:t>
            </a:r>
            <a:endParaRPr lang="en-US" sz="7200" dirty="0"/>
          </a:p>
        </p:txBody>
      </p:sp>
    </p:spTree>
    <p:extLst>
      <p:ext uri="{BB962C8B-B14F-4D97-AF65-F5344CB8AC3E}">
        <p14:creationId xmlns="" xmlns:p14="http://schemas.microsoft.com/office/powerpoint/2010/main" val="2566124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25014"/>
            <a:ext cx="10515600" cy="4051949"/>
          </a:xfrm>
        </p:spPr>
        <p:txBody>
          <a:bodyPr>
            <a:normAutofit/>
          </a:bodyPr>
          <a:lstStyle/>
          <a:p>
            <a:pPr algn="ctr"/>
            <a:r>
              <a:rPr lang="en-US" sz="7200" dirty="0" smtClean="0"/>
              <a:t>Lecture:12</a:t>
            </a:r>
            <a:endParaRPr lang="en-US" sz="7200" dirty="0"/>
          </a:p>
        </p:txBody>
      </p:sp>
    </p:spTree>
    <p:extLst>
      <p:ext uri="{BB962C8B-B14F-4D97-AF65-F5344CB8AC3E}">
        <p14:creationId xmlns="" xmlns:p14="http://schemas.microsoft.com/office/powerpoint/2010/main" val="3861373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G-20200916-WA003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092411" y="0"/>
            <a:ext cx="10007178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G-20200916-WA004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744196" y="0"/>
            <a:ext cx="10703607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-20200916-WA004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883268" y="0"/>
            <a:ext cx="10425463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13</Words>
  <Application>Microsoft Office PowerPoint</Application>
  <PresentationFormat>Custom</PresentationFormat>
  <Paragraphs>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 </vt:lpstr>
      <vt:lpstr>  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Khalid</dc:creator>
  <cp:lastModifiedBy>Kashif</cp:lastModifiedBy>
  <cp:revision>21</cp:revision>
  <dcterms:created xsi:type="dcterms:W3CDTF">2020-09-13T17:08:52Z</dcterms:created>
  <dcterms:modified xsi:type="dcterms:W3CDTF">2020-09-16T08:56:29Z</dcterms:modified>
</cp:coreProperties>
</file>