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-102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3D3F-BB45-4B02-A9F0-50C79ED2E05C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5857-A5FD-45FA-8AEF-B18846E9A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016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3D3F-BB45-4B02-A9F0-50C79ED2E05C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5857-A5FD-45FA-8AEF-B18846E9A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651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3D3F-BB45-4B02-A9F0-50C79ED2E05C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5857-A5FD-45FA-8AEF-B18846E9A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317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3D3F-BB45-4B02-A9F0-50C79ED2E05C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5857-A5FD-45FA-8AEF-B18846E9A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807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3D3F-BB45-4B02-A9F0-50C79ED2E05C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5857-A5FD-45FA-8AEF-B18846E9A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414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3D3F-BB45-4B02-A9F0-50C79ED2E05C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5857-A5FD-45FA-8AEF-B18846E9A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935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3D3F-BB45-4B02-A9F0-50C79ED2E05C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5857-A5FD-45FA-8AEF-B18846E9A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321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3D3F-BB45-4B02-A9F0-50C79ED2E05C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5857-A5FD-45FA-8AEF-B18846E9A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688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3D3F-BB45-4B02-A9F0-50C79ED2E05C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5857-A5FD-45FA-8AEF-B18846E9A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102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3D3F-BB45-4B02-A9F0-50C79ED2E05C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5857-A5FD-45FA-8AEF-B18846E9A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931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3D3F-BB45-4B02-A9F0-50C79ED2E05C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5857-A5FD-45FA-8AEF-B18846E9A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828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D3D3F-BB45-4B02-A9F0-50C79ED2E05C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75857-A5FD-45FA-8AEF-B18846E9A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340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8187"/>
            <a:ext cx="9144000" cy="1184856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977" y="1094705"/>
            <a:ext cx="9496023" cy="4353058"/>
          </a:xfrm>
        </p:spPr>
        <p:txBody>
          <a:bodyPr>
            <a:normAutofit fontScale="92500"/>
          </a:bodyPr>
          <a:lstStyle/>
          <a:p>
            <a:r>
              <a:rPr lang="en-US" sz="7200" dirty="0" smtClean="0"/>
              <a:t>Persian Advance </a:t>
            </a:r>
            <a:r>
              <a:rPr lang="en-US" sz="7200" dirty="0" err="1" smtClean="0"/>
              <a:t>Grammer</a:t>
            </a:r>
            <a:r>
              <a:rPr lang="en-US" sz="7200" dirty="0" smtClean="0"/>
              <a:t> </a:t>
            </a:r>
          </a:p>
          <a:p>
            <a:r>
              <a:rPr lang="en-US" sz="7200" dirty="0" smtClean="0"/>
              <a:t>Session 2018-22</a:t>
            </a:r>
          </a:p>
          <a:p>
            <a:r>
              <a:rPr lang="en-US" sz="7200" dirty="0" smtClean="0"/>
              <a:t>By</a:t>
            </a:r>
          </a:p>
          <a:p>
            <a:r>
              <a:rPr lang="en-US" sz="7200" dirty="0" smtClean="0"/>
              <a:t>Dr. </a:t>
            </a:r>
            <a:r>
              <a:rPr lang="en-US" sz="7200" dirty="0" err="1" smtClean="0"/>
              <a:t>Faiza</a:t>
            </a:r>
            <a:r>
              <a:rPr lang="en-US" sz="7200" dirty="0" smtClean="0"/>
              <a:t> Kiran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256612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5014"/>
            <a:ext cx="10515600" cy="4051949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Lecture:12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386137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-20200916-WA00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92411" y="0"/>
            <a:ext cx="1000717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-20200916-WA00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44196" y="0"/>
            <a:ext cx="10703607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916-WA00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83268" y="0"/>
            <a:ext cx="10425463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</Words>
  <Application>Microsoft Office PowerPoint</Application>
  <PresentationFormat>Custom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</vt:lpstr>
      <vt:lpstr>  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Khalid</dc:creator>
  <cp:lastModifiedBy>Kashif</cp:lastModifiedBy>
  <cp:revision>21</cp:revision>
  <dcterms:created xsi:type="dcterms:W3CDTF">2020-09-13T17:08:52Z</dcterms:created>
  <dcterms:modified xsi:type="dcterms:W3CDTF">2020-09-16T08:56:29Z</dcterms:modified>
</cp:coreProperties>
</file>