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0" autoAdjust="0"/>
  </p:normalViewPr>
  <p:slideViewPr>
    <p:cSldViewPr>
      <p:cViewPr>
        <p:scale>
          <a:sx n="60" d="100"/>
          <a:sy n="60" d="100"/>
        </p:scale>
        <p:origin x="-165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6F4E0-F818-41AB-A453-1EDB32B37D80}" type="datetimeFigureOut">
              <a:rPr lang="en-US" smtClean="0"/>
              <a:t>15/09/2020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DCE9F-9EF6-4604-9C40-4E06889D21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6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CB6546-9CD4-4609-A1BA-D67499DFBFB1}" type="datetimeFigureOut">
              <a:rPr lang="en-US" smtClean="0"/>
              <a:pPr/>
              <a:t>15/09/2020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B6546-9CD4-4609-A1BA-D67499DFBFB1}" type="datetimeFigureOut">
              <a:rPr lang="en-US" smtClean="0"/>
              <a:pPr/>
              <a:t>15/09/2020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B6546-9CD4-4609-A1BA-D67499DFBFB1}" type="datetimeFigureOut">
              <a:rPr lang="en-US" smtClean="0"/>
              <a:pPr/>
              <a:t>15/09/2020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B6546-9CD4-4609-A1BA-D67499DFBFB1}" type="datetimeFigureOut">
              <a:rPr lang="en-US" smtClean="0"/>
              <a:pPr/>
              <a:t>15/09/2020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B6546-9CD4-4609-A1BA-D67499DFBFB1}" type="datetimeFigureOut">
              <a:rPr lang="en-US" smtClean="0"/>
              <a:pPr/>
              <a:t>15/09/2020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B6546-9CD4-4609-A1BA-D67499DFBFB1}" type="datetimeFigureOut">
              <a:rPr lang="en-US" smtClean="0"/>
              <a:pPr/>
              <a:t>15/09/2020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B6546-9CD4-4609-A1BA-D67499DFBFB1}" type="datetimeFigureOut">
              <a:rPr lang="en-US" smtClean="0"/>
              <a:pPr/>
              <a:t>15/09/2020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B6546-9CD4-4609-A1BA-D67499DFBFB1}" type="datetimeFigureOut">
              <a:rPr lang="en-US" smtClean="0"/>
              <a:pPr/>
              <a:t>15/09/2020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B6546-9CD4-4609-A1BA-D67499DFBFB1}" type="datetimeFigureOut">
              <a:rPr lang="en-US" smtClean="0"/>
              <a:pPr/>
              <a:t>15/09/2020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4CB6546-9CD4-4609-A1BA-D67499DFBFB1}" type="datetimeFigureOut">
              <a:rPr lang="en-US" smtClean="0"/>
              <a:pPr/>
              <a:t>15/09/2020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CB6546-9CD4-4609-A1BA-D67499DFBFB1}" type="datetimeFigureOut">
              <a:rPr lang="en-US" smtClean="0"/>
              <a:pPr/>
              <a:t>15/09/2020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4CB6546-9CD4-4609-A1BA-D67499DFBFB1}" type="datetimeFigureOut">
              <a:rPr lang="en-US" smtClean="0"/>
              <a:pPr/>
              <a:t>15/09/2020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1524000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en-US" sz="4500" b="1" dirty="0" smtClean="0">
                <a:solidFill>
                  <a:srgbClr val="0070C0"/>
                </a:solidFill>
              </a:rPr>
              <a:t>Instructor: Dr. Sara Bukhari</a:t>
            </a:r>
            <a:endParaRPr lang="en-US" sz="4500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30562"/>
          </a:xfrm>
        </p:spPr>
        <p:txBody>
          <a:bodyPr>
            <a:normAutofit fontScale="90000"/>
          </a:bodyPr>
          <a:lstStyle/>
          <a:p>
            <a:pPr marL="109728" algn="ctr"/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Modern Persian Prose in Iran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0070C0"/>
                </a:solidFill>
              </a:rPr>
              <a:t/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0070C0"/>
                </a:solidFill>
              </a:rPr>
              <a:t>Semester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 smtClean="0">
                <a:solidFill>
                  <a:srgbClr val="0070C0"/>
                </a:solidFill>
              </a:rPr>
              <a:t>5th </a:t>
            </a:r>
            <a:r>
              <a:rPr lang="en-US" sz="3600" dirty="0">
                <a:solidFill>
                  <a:srgbClr val="0070C0"/>
                </a:solidFill>
              </a:rPr>
              <a:t>Major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Course Code: </a:t>
            </a:r>
            <a:r>
              <a:rPr lang="en-US" sz="3600" dirty="0" smtClean="0">
                <a:solidFill>
                  <a:srgbClr val="0070C0"/>
                </a:solidFill>
              </a:rPr>
              <a:t>303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0070C0"/>
                </a:solidFill>
              </a:rPr>
              <a:t>Lecture No. </a:t>
            </a:r>
            <a:r>
              <a:rPr lang="en-US" sz="3600" dirty="0" smtClean="0">
                <a:solidFill>
                  <a:srgbClr val="0070C0"/>
                </a:solidFill>
              </a:rPr>
              <a:t>4-5-6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Misc\Assignments\Sara\140920\Course 1\2\20200914_234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8300" y="-1028700"/>
            <a:ext cx="6019800" cy="86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51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Misc\Assignments\Sara\140920\Course 1\2\20200914_2348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89710" y="-796290"/>
            <a:ext cx="6088380" cy="861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550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Misc\Assignments\Sara\140920\Course 1\2\20200914_2349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4000" y="-838200"/>
            <a:ext cx="6096000" cy="85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627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Misc\Assignments\Sara\140920\Course 1\2\20200914_234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2668" y="-470263"/>
            <a:ext cx="6566263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80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3535362"/>
          </a:xfrm>
        </p:spPr>
        <p:txBody>
          <a:bodyPr>
            <a:noAutofit/>
          </a:bodyPr>
          <a:lstStyle/>
          <a:p>
            <a:pPr marL="109728" algn="ctr"/>
            <a:r>
              <a:rPr lang="ur-PK" sz="9600" dirty="0">
                <a:solidFill>
                  <a:srgbClr val="0070C0"/>
                </a:solidFill>
              </a:rPr>
              <a:t>داستان </a:t>
            </a:r>
            <a:r>
              <a:rPr lang="ur-PK" sz="9600" dirty="0" smtClean="0">
                <a:solidFill>
                  <a:srgbClr val="0070C0"/>
                </a:solidFill>
              </a:rPr>
              <a:t>کوتاہ</a:t>
            </a:r>
            <a:r>
              <a:rPr lang="en-US" sz="9600" dirty="0" smtClean="0">
                <a:solidFill>
                  <a:srgbClr val="0070C0"/>
                </a:solidFill>
              </a:rPr>
              <a:t/>
            </a:r>
            <a:br>
              <a:rPr lang="en-US" sz="9600" dirty="0" smtClean="0">
                <a:solidFill>
                  <a:srgbClr val="0070C0"/>
                </a:solidFill>
              </a:rPr>
            </a:br>
            <a:r>
              <a:rPr lang="ur-PK" sz="9600" dirty="0" smtClean="0">
                <a:solidFill>
                  <a:srgbClr val="0070C0"/>
                </a:solidFill>
              </a:rPr>
              <a:t> </a:t>
            </a:r>
            <a:r>
              <a:rPr lang="ur-PK" sz="9600" dirty="0">
                <a:solidFill>
                  <a:srgbClr val="0070C0"/>
                </a:solidFill>
              </a:rPr>
              <a:t>سہ تار</a:t>
            </a:r>
            <a:br>
              <a:rPr lang="ur-PK" sz="9600" dirty="0">
                <a:solidFill>
                  <a:srgbClr val="0070C0"/>
                </a:solidFill>
              </a:rPr>
            </a:b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41674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isc\Assignments\Sara\140920\Course 1\2\20200914_234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90700" y="-952498"/>
            <a:ext cx="5638800" cy="861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12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isc\Assignments\Sara\140920\Course 1\2\20200914_2346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85900" y="-800100"/>
            <a:ext cx="6096000" cy="83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27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isc\Assignments\Sara\140920\Course 1\2\20200914_2347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4000" y="-914400"/>
            <a:ext cx="6172200" cy="861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1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Misc\Assignments\Sara\140920\Course 1\2\20200914_2347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1367800" y="-1070597"/>
            <a:ext cx="6484599" cy="876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164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isc\Assignments\Sara\140920\Course 1\2\20200914_2347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02163" y="-540162"/>
            <a:ext cx="6501571" cy="803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694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Misc\Assignments\Sara\140920\Course 1\2\20200914_2347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3999" y="-838200"/>
            <a:ext cx="6172201" cy="861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213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Misc\Assignments\Sara\140920\Course 1\2\20200914_2348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3997" y="-762000"/>
            <a:ext cx="6324600" cy="845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834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480</TotalTime>
  <Words>8</Words>
  <Application>Microsoft Office PowerPoint</Application>
  <PresentationFormat>On-screen Show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 Modern Persian Prose in Iran  Semester: 5th Major Course Code: 303 Lecture No. 4-5-6</vt:lpstr>
      <vt:lpstr>داستان کوتاہ  سہ تار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exmbafal12039</dc:creator>
  <cp:lastModifiedBy>aatir</cp:lastModifiedBy>
  <cp:revision>61</cp:revision>
  <dcterms:created xsi:type="dcterms:W3CDTF">2013-04-17T15:22:06Z</dcterms:created>
  <dcterms:modified xsi:type="dcterms:W3CDTF">2020-09-15T03:47:01Z</dcterms:modified>
</cp:coreProperties>
</file>