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8"/>
  </p:notesMasterIdLst>
  <p:sldIdLst>
    <p:sldId id="276" r:id="rId2"/>
    <p:sldId id="277" r:id="rId3"/>
    <p:sldId id="278" r:id="rId4"/>
    <p:sldId id="285"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5"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12/9/2020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85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93054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14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14262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921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03526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5350C-1681-428B-BCD3-871029CED474}"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75662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95350C-1681-428B-BCD3-871029CED474}"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77713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28392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65601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57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795350C-1681-428B-BCD3-871029CED474}" type="datetimeFigureOut">
              <a:rPr lang="en-US" smtClean="0"/>
              <a:pPr/>
              <a:t>12/9/2020</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7C37DFC0-FE50-4EAB-83C1-5D7B75BD6A54}"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9692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86000" y="838200"/>
            <a:ext cx="5826719" cy="2743200"/>
          </a:xfrm>
          <a:solidFill>
            <a:srgbClr val="C00000"/>
          </a:solidFill>
          <a:scene3d>
            <a:camera prst="perspectiveContrastingRightFacing"/>
            <a:lightRig rig="threePt" dir="t"/>
          </a:scene3d>
        </p:spPr>
        <p:txBody>
          <a:bodyPr/>
          <a:lstStyle/>
          <a:p>
            <a:r>
              <a:rPr lang="ur-PK" sz="4000" dirty="0" smtClean="0"/>
              <a:t>حکایت پیر طنبور </a:t>
            </a:r>
            <a:r>
              <a:rPr lang="ur-PK" sz="4000" smtClean="0"/>
              <a:t>زن ،اسرار التوحید از منور میہنی ، ملفوظات ابو </a:t>
            </a:r>
            <a:r>
              <a:rPr lang="ur-PK" sz="4000" dirty="0" smtClean="0"/>
              <a:t>سعید ابوالخیر</a:t>
            </a:r>
            <a:r>
              <a:rPr lang="ur-PK" sz="4000" dirty="0" smtClean="0"/>
              <a:t> </a:t>
            </a:r>
            <a:endParaRPr lang="en-US" sz="4000" dirty="0"/>
          </a:p>
        </p:txBody>
      </p:sp>
      <p:sp>
        <p:nvSpPr>
          <p:cNvPr id="8" name="Subtitle 7"/>
          <p:cNvSpPr>
            <a:spLocks noGrp="1"/>
          </p:cNvSpPr>
          <p:nvPr>
            <p:ph type="subTitle" idx="1"/>
          </p:nvPr>
        </p:nvSpPr>
        <p:spPr>
          <a:xfrm>
            <a:off x="3276600" y="4960137"/>
            <a:ext cx="5581650" cy="1463040"/>
          </a:xfrm>
          <a:solidFill>
            <a:srgbClr val="FFFF00"/>
          </a:solidFill>
          <a:scene3d>
            <a:camera prst="isometricOffAxis1Right"/>
            <a:lightRig rig="threePt" dir="t"/>
          </a:scene3d>
        </p:spPr>
        <p:txBody>
          <a:bodyPr>
            <a:normAutofit/>
          </a:bodyPr>
          <a:lstStyle/>
          <a:p>
            <a:r>
              <a:rPr lang="en-US" dirty="0" smtClean="0"/>
              <a:t>Instructor:  </a:t>
            </a:r>
            <a:r>
              <a:rPr lang="en-US" dirty="0" err="1" smtClean="0"/>
              <a:t>Dr</a:t>
            </a:r>
            <a:r>
              <a:rPr lang="en-US" dirty="0" smtClean="0"/>
              <a:t> Anjum  </a:t>
            </a:r>
            <a:r>
              <a:rPr lang="en-US" dirty="0" err="1" smtClean="0"/>
              <a:t>Tahira</a:t>
            </a:r>
            <a:r>
              <a:rPr lang="en-US" dirty="0" smtClean="0"/>
              <a:t> 			</a:t>
            </a:r>
          </a:p>
          <a:p>
            <a:r>
              <a:rPr lang="en-US" dirty="0"/>
              <a:t>	</a:t>
            </a:r>
            <a:r>
              <a:rPr lang="en-US" dirty="0" smtClean="0"/>
              <a:t>	Class: BS							 </a:t>
            </a:r>
          </a:p>
          <a:p>
            <a:r>
              <a:rPr lang="en-US" dirty="0" smtClean="0"/>
              <a:t>Semester: V				     </a:t>
            </a:r>
            <a:endParaRPr lang="en-US" dirty="0"/>
          </a:p>
        </p:txBody>
      </p:sp>
    </p:spTree>
    <p:extLst>
      <p:ext uri="{BB962C8B-B14F-4D97-AF65-F5344CB8AC3E}">
        <p14:creationId xmlns:p14="http://schemas.microsoft.com/office/powerpoint/2010/main" val="307232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فارسی متن و اردو ترجمہ حکایت پیر طنبور زن     </a:t>
            </a:r>
            <a:endParaRPr lang="en-US" dirty="0"/>
          </a:p>
        </p:txBody>
      </p:sp>
      <p:sp>
        <p:nvSpPr>
          <p:cNvPr id="5" name="Content Placeholder 4"/>
          <p:cNvSpPr>
            <a:spLocks noGrp="1"/>
          </p:cNvSpPr>
          <p:nvPr>
            <p:ph sz="half" idx="2"/>
          </p:nvPr>
        </p:nvSpPr>
        <p:spPr/>
        <p:txBody>
          <a:bodyPr>
            <a:normAutofit/>
          </a:bodyPr>
          <a:lstStyle/>
          <a:p>
            <a:pPr algn="r"/>
            <a:r>
              <a:rPr lang="ur-PK" dirty="0"/>
              <a:t>حسن مودب نے کہا ایک روز ہمارے شیخ ابوسعید ابوالخیر نیشاپور میں محفل ذکر سے فارغ ہوئے اور تمام لوگ چلے گئے. میں </a:t>
            </a:r>
            <a:r>
              <a:rPr lang="ur-PK" dirty="0" smtClean="0"/>
              <a:t>اپنی مقررہ ذمہ </a:t>
            </a:r>
            <a:r>
              <a:rPr lang="ur-PK" dirty="0"/>
              <a:t>داری کے عین مطابق ان </a:t>
            </a:r>
            <a:r>
              <a:rPr lang="ur-PK" dirty="0" smtClean="0"/>
              <a:t>کی خدمت میں  </a:t>
            </a:r>
            <a:r>
              <a:rPr lang="ur-PK" dirty="0"/>
              <a:t>کھڑا </a:t>
            </a:r>
            <a:r>
              <a:rPr lang="ur-PK" dirty="0" smtClean="0"/>
              <a:t>تھا ان دنوں </a:t>
            </a:r>
            <a:r>
              <a:rPr lang="ur-PK" dirty="0"/>
              <a:t>میرے ذمہ بہت سا قرض اکٹھا ہو گیا تھا </a:t>
            </a:r>
            <a:r>
              <a:rPr lang="ur-PK" dirty="0"/>
              <a:t> </a:t>
            </a:r>
            <a:r>
              <a:rPr lang="ur-PK" dirty="0" smtClean="0"/>
              <a:t>جس کی مجھے ادائیگی کرنا تھی اور </a:t>
            </a:r>
            <a:r>
              <a:rPr lang="ur-PK" dirty="0"/>
              <a:t>میرا دل اسی فکر میں پریشان تھا کیونکہ لوگ بار بار تقاضا کر رہے تھے جبکہ مجھے کوئی راہ سجھائی نہ دیتی تھی میں چاہتا تھا کہ شیخ ابو سعید اس معاملے میں خود کوئی بات </a:t>
            </a:r>
            <a:r>
              <a:rPr lang="ur-PK" dirty="0" smtClean="0"/>
              <a:t>فرمائیں</a:t>
            </a:r>
            <a:endParaRPr lang="en-US" dirty="0"/>
          </a:p>
        </p:txBody>
      </p:sp>
      <p:pic>
        <p:nvPicPr>
          <p:cNvPr id="1026" name="Picture 2" descr="https://scontent.xx.fbcdn.net/v/t1.15752-0/p280x280/130908172_1328287934191283_5277580562643381688_n.jpg?_nc_cat=107&amp;ccb=2&amp;_nc_sid=ae9488&amp;_nc_eui2=AeG1BSgJW8vcwpt-VJZvKYyOsiM4jBEbN1ayIziMERs3VoFfcG1zlCgKIlHKxBx6iGt-3i7OF3hVTgLJEMNPc_yw&amp;_nc_ohc=h0Vr9LQdxeIAX8J8AAh&amp;_nc_ad=z-m&amp;_nc_cid=0&amp;_nc_ht=scontent.xx&amp;tp=6&amp;oh=94ddb71e5f61cccc35a94ce3c8e24e4a&amp;oe=5FF5D39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8350" y="2084832"/>
            <a:ext cx="3565525" cy="4224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486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اردو ترجمہ           </a:t>
            </a:r>
            <a:endParaRPr lang="en-US" dirty="0"/>
          </a:p>
        </p:txBody>
      </p:sp>
      <p:sp>
        <p:nvSpPr>
          <p:cNvPr id="3" name="Content Placeholder 2"/>
          <p:cNvSpPr>
            <a:spLocks noGrp="1"/>
          </p:cNvSpPr>
          <p:nvPr>
            <p:ph idx="1"/>
          </p:nvPr>
        </p:nvSpPr>
        <p:spPr/>
        <p:txBody>
          <a:bodyPr/>
          <a:lstStyle/>
          <a:p>
            <a:r>
              <a:rPr lang="ur-PK" dirty="0"/>
              <a:t>مگر آپ نے کچھ نہیں فرمایا. </a:t>
            </a:r>
            <a:r>
              <a:rPr lang="ur-PK" dirty="0" smtClean="0"/>
              <a:t>اسی </a:t>
            </a:r>
            <a:r>
              <a:rPr lang="ur-PK" dirty="0"/>
              <a:t>دوران شیخ نے فرمایا پیچھے دیکھو میں نے مڑ کر دیکھا تو ایک بوڑھی عورت خانقاہ کے دروازے سے اندر آ رہی تھی میں اس کے پاس </a:t>
            </a:r>
            <a:r>
              <a:rPr lang="ur-PK" dirty="0" smtClean="0"/>
              <a:t>گیا۔ </a:t>
            </a:r>
            <a:r>
              <a:rPr lang="ur-PK" dirty="0"/>
              <a:t>اس نے سکوں سے بھری ایک تھیلی مجھے دی اور کہا یہ سو طلائی دینار ہیں آپ شیخ کی خدمت میں لے جائیں اور ان سے کہیے کہ ہمارے حق میں دعا کریں میں واپس مڑا اور دل میں بہت خوش ہوا کہ اب میں اپنا قرض ادا کر دوں </a:t>
            </a:r>
            <a:r>
              <a:rPr lang="ur-PK" dirty="0" smtClean="0"/>
              <a:t>گا۔</a:t>
            </a:r>
          </a:p>
          <a:p>
            <a:pPr algn="r"/>
            <a:r>
              <a:rPr lang="ur-PK" dirty="0"/>
              <a:t>میں وہ </a:t>
            </a:r>
            <a:r>
              <a:rPr lang="ur-PK" dirty="0" smtClean="0"/>
              <a:t> </a:t>
            </a:r>
            <a:r>
              <a:rPr lang="ur-PK" dirty="0"/>
              <a:t>تهیلی شہرزشیخ کے پاس لے گیا اور رکھنے لگا شیخ نے کہا یہاں مت رکھو اسے اٹھاؤ اور حیرہ کے قبرستان میں لے جاؤ وہاں ایک نیم افتادہ اور ٹوٹی پھوٹی جھونپڑی </a:t>
            </a:r>
            <a:r>
              <a:rPr lang="ur-PK" dirty="0" smtClean="0"/>
              <a:t>ہے۔</a:t>
            </a:r>
            <a:endParaRPr lang="en-US" dirty="0"/>
          </a:p>
        </p:txBody>
      </p:sp>
    </p:spTree>
    <p:extLst>
      <p:ext uri="{BB962C8B-B14F-4D97-AF65-F5344CB8AC3E}">
        <p14:creationId xmlns:p14="http://schemas.microsoft.com/office/powerpoint/2010/main" val="398983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ur-PK" dirty="0" smtClean="0"/>
              <a:t>فارسی متن اور اردو ترجمہ   </a:t>
            </a:r>
            <a:endParaRPr lang="en-US" dirty="0"/>
          </a:p>
        </p:txBody>
      </p:sp>
      <p:sp>
        <p:nvSpPr>
          <p:cNvPr id="6" name="Content Placeholder 5"/>
          <p:cNvSpPr>
            <a:spLocks noGrp="1"/>
          </p:cNvSpPr>
          <p:nvPr>
            <p:ph sz="half" idx="2"/>
          </p:nvPr>
        </p:nvSpPr>
        <p:spPr/>
        <p:txBody>
          <a:bodyPr>
            <a:normAutofit fontScale="92500" lnSpcReduction="20000"/>
          </a:bodyPr>
          <a:lstStyle/>
          <a:p>
            <a:r>
              <a:rPr lang="ur-PK" dirty="0" smtClean="0"/>
              <a:t>تم </a:t>
            </a:r>
            <a:r>
              <a:rPr lang="ur-PK" dirty="0"/>
              <a:t>وہاں </a:t>
            </a:r>
            <a:r>
              <a:rPr lang="ur-PK" dirty="0" smtClean="0"/>
              <a:t>جاؤ، </a:t>
            </a:r>
            <a:r>
              <a:rPr lang="ur-PK" dirty="0"/>
              <a:t>اس كٹیا میں ایک بوڑھا سویا ہوا </a:t>
            </a:r>
            <a:r>
              <a:rPr lang="ur-PK" dirty="0" smtClean="0"/>
              <a:t>ہے۔ </a:t>
            </a:r>
            <a:r>
              <a:rPr lang="ur-PK" dirty="0"/>
              <a:t>ہمارا سلام اسے پہنچاؤ اور اور یہ تھیلی اسے </a:t>
            </a:r>
            <a:r>
              <a:rPr lang="ur-PK" dirty="0" smtClean="0"/>
              <a:t>دے </a:t>
            </a:r>
            <a:r>
              <a:rPr lang="ur-PK" dirty="0"/>
              <a:t>دو .جب اسے یہ </a:t>
            </a:r>
            <a:r>
              <a:rPr lang="ur-PK" dirty="0" smtClean="0"/>
              <a:t>مل جائے </a:t>
            </a:r>
            <a:r>
              <a:rPr lang="ur-PK" dirty="0"/>
              <a:t>تو اسے کہنا کہ اس کے بعد پھر ہمارے پاس آئے تاکہ ہم اسے اور دیں .اب تم جاؤ </a:t>
            </a:r>
            <a:r>
              <a:rPr lang="ur-PK" dirty="0" smtClean="0"/>
              <a:t>ہم </a:t>
            </a:r>
            <a:r>
              <a:rPr lang="ur-PK" dirty="0"/>
              <a:t>تمہارے انتظار </a:t>
            </a:r>
            <a:r>
              <a:rPr lang="ur-PK" dirty="0" smtClean="0"/>
              <a:t>میں یہیں </a:t>
            </a:r>
            <a:r>
              <a:rPr lang="ur-PK" dirty="0"/>
              <a:t>بیٹھے </a:t>
            </a:r>
            <a:r>
              <a:rPr lang="ur-PK" dirty="0" smtClean="0"/>
              <a:t>ہیں۔ </a:t>
            </a:r>
            <a:r>
              <a:rPr lang="ur-PK" dirty="0"/>
              <a:t>حسن نے کہا اسی جگہ پر گیا جس کا پتا شیخ نے دیا </a:t>
            </a:r>
            <a:r>
              <a:rPr lang="ur-PK" dirty="0" smtClean="0"/>
              <a:t>تھا۔ </a:t>
            </a:r>
            <a:r>
              <a:rPr lang="ur-PK" dirty="0"/>
              <a:t>میں اندر داخل ہوا </a:t>
            </a:r>
            <a:r>
              <a:rPr lang="ur-PK" dirty="0" smtClean="0"/>
              <a:t> اور میں </a:t>
            </a:r>
            <a:r>
              <a:rPr lang="ur-PK" dirty="0"/>
              <a:t>نے ایک نہایت </a:t>
            </a:r>
            <a:r>
              <a:rPr lang="ur-PK" dirty="0" smtClean="0"/>
              <a:t>ضعیف </a:t>
            </a:r>
            <a:r>
              <a:rPr lang="ur-PK" dirty="0"/>
              <a:t>اور کمزور شخص کو دیکھا جو سر کے نیچے باجا رکھے سو رہا تھا. میں نے اسے اٹھایا اور شیخ کا سلام پہنچایا اور </a:t>
            </a:r>
            <a:r>
              <a:rPr lang="ur-PK" dirty="0" smtClean="0"/>
              <a:t>طلائی درہم کی </a:t>
            </a:r>
            <a:r>
              <a:rPr lang="ur-PK" dirty="0"/>
              <a:t>تھیلی اس کے سپرد کی وہ </a:t>
            </a:r>
            <a:r>
              <a:rPr lang="ur-PK" dirty="0" smtClean="0"/>
              <a:t>شخص خوشی سے </a:t>
            </a:r>
            <a:r>
              <a:rPr lang="ur-PK" dirty="0"/>
              <a:t>چلا اٹھا اور اس نے کہا مجھے شیخ کے پاس لے چلو میں نے پوچھا کہ تیرا یہ سب حال </a:t>
            </a:r>
            <a:r>
              <a:rPr lang="ur-PK" dirty="0" smtClean="0"/>
              <a:t>کس طرح سے ہے۔ </a:t>
            </a:r>
            <a:r>
              <a:rPr lang="ur-PK" dirty="0"/>
              <a:t>بوڑھے شخص نے کہا جیسا کہ تم دیکھ رہے </a:t>
            </a:r>
            <a:r>
              <a:rPr lang="ur-PK" dirty="0" smtClean="0"/>
              <a:t>ہو</a:t>
            </a:r>
            <a:endParaRPr lang="en-US" dirty="0"/>
          </a:p>
        </p:txBody>
      </p:sp>
      <p:pic>
        <p:nvPicPr>
          <p:cNvPr id="2050" name="Picture 2" descr="https://scontent.flhe2-2.fna.fbcdn.net/v/t1.15752-0/p280x280/130920996_413191833199952_3605181108521046120_n.jpg?_nc_cat=111&amp;ccb=2&amp;_nc_sid=ae9488&amp;_nc_eui2=AeHVBb_xg5DBcu7DrsC25ig0_vra_j9qyxb--tr-P2rLFq4N-lz_k8g2zcX3cDo1SRX3OxtSyCxEjrcipvlx8ufh&amp;_nc_ohc=pPqEk7RwujcAX8GaXpu&amp;_nc_ht=scontent.flhe2-2.fna&amp;tp=6&amp;oh=96af6acd60bc759d310c1bdc9302d84d&amp;oe=5FF74C29"/>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66800" y="2286000"/>
            <a:ext cx="3200399"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11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اردو ترجمہ پیر طنبور زن </a:t>
            </a:r>
            <a:endParaRPr lang="en-US" dirty="0"/>
          </a:p>
        </p:txBody>
      </p:sp>
      <p:sp>
        <p:nvSpPr>
          <p:cNvPr id="3" name="Content Placeholder 2"/>
          <p:cNvSpPr>
            <a:spLocks noGrp="1"/>
          </p:cNvSpPr>
          <p:nvPr>
            <p:ph idx="1"/>
          </p:nvPr>
        </p:nvSpPr>
        <p:spPr/>
        <p:txBody>
          <a:bodyPr>
            <a:normAutofit lnSpcReduction="10000"/>
          </a:bodyPr>
          <a:lstStyle/>
          <a:p>
            <a:r>
              <a:rPr lang="ur-PK" dirty="0"/>
              <a:t>میں ایک بوڑھا شخص ہوں میرا </a:t>
            </a:r>
            <a:r>
              <a:rPr lang="ur-PK" dirty="0" smtClean="0"/>
              <a:t>پیشہ </a:t>
            </a:r>
            <a:r>
              <a:rPr lang="ur-PK" dirty="0"/>
              <a:t>باجا بجانا </a:t>
            </a:r>
            <a:r>
              <a:rPr lang="ur-PK" dirty="0" smtClean="0"/>
              <a:t>ہے۔ </a:t>
            </a:r>
            <a:r>
              <a:rPr lang="ur-PK" dirty="0"/>
              <a:t>جب میں جوان تھا تو لوگوں میں بہت مقبول اور مشہور تھا اس شہر میں جہاں کہیں دو لوگ بیٹھے ہوتے ان میں تیسرا میں ہوتا تھا اور میرے بہت سے شاگرد بھی </a:t>
            </a:r>
            <a:r>
              <a:rPr lang="ur-PK" dirty="0" smtClean="0"/>
              <a:t>ہیں۔اب </a:t>
            </a:r>
            <a:r>
              <a:rPr lang="ur-PK" dirty="0"/>
              <a:t>جب میں بوڑھا ہوگیا تو میری </a:t>
            </a:r>
            <a:r>
              <a:rPr lang="ur-PK" dirty="0" smtClean="0"/>
              <a:t> </a:t>
            </a:r>
            <a:r>
              <a:rPr lang="ur-PK" dirty="0"/>
              <a:t>حالت ایسی </a:t>
            </a:r>
            <a:r>
              <a:rPr lang="ur-PK" dirty="0" smtClean="0"/>
              <a:t>ہوگئی </a:t>
            </a:r>
            <a:r>
              <a:rPr lang="ur-PK" dirty="0"/>
              <a:t>کہ کوئی مجھے گیت گانے کے لئے </a:t>
            </a:r>
            <a:r>
              <a:rPr lang="ur-PK" dirty="0" smtClean="0"/>
              <a:t>نہیں بلاتا </a:t>
            </a:r>
            <a:r>
              <a:rPr lang="ur-PK" dirty="0"/>
              <a:t>یہاں تک کہ </a:t>
            </a:r>
            <a:r>
              <a:rPr lang="ur-PK" dirty="0" smtClean="0"/>
              <a:t>روزی  </a:t>
            </a:r>
            <a:r>
              <a:rPr lang="ur-PK" dirty="0"/>
              <a:t>بھی مجھ پر تنگ ہو </a:t>
            </a:r>
            <a:r>
              <a:rPr lang="ur-PK" dirty="0" smtClean="0"/>
              <a:t>گئی۔ </a:t>
            </a:r>
            <a:r>
              <a:rPr lang="ur-PK" dirty="0"/>
              <a:t>اور مجھے کوئی اور کام بھی </a:t>
            </a:r>
            <a:r>
              <a:rPr lang="ur-PK" dirty="0" smtClean="0"/>
              <a:t>نہیں آتا </a:t>
            </a:r>
            <a:r>
              <a:rPr lang="ur-PK" dirty="0"/>
              <a:t>تھا میرے بیوی بچوں نے کہا کہ ہم تمہیں گھر میں نہیں رکھ سکتے . خدا كے </a:t>
            </a:r>
            <a:r>
              <a:rPr lang="ur-PK" dirty="0" smtClean="0"/>
              <a:t>واسطے ہمیں </a:t>
            </a:r>
            <a:r>
              <a:rPr lang="ur-PK" dirty="0"/>
              <a:t>چھوڑ دو اور گھر سے باہر نکال دیا میرے پاس کوئی جگہ اور ٹھکانہ نہ تھا میں آگیا اور درد اور رنج سے رونے لگا میں نے اللہ سے دعا کی کہ یا اللہ مجھے کوئی اور کام نہیں کرنا آتا اور میں اب جوان بھی نہیں رہا اور مجھے باجا بجانے کی طاقت بھی نہیں رہی ساری دنیا </a:t>
            </a:r>
            <a:r>
              <a:rPr lang="ur-PK" dirty="0" smtClean="0"/>
              <a:t>نے مجھے دھتکار دیا </a:t>
            </a:r>
            <a:r>
              <a:rPr lang="ur-PK" dirty="0"/>
              <a:t>اور میری بیوی بچوں نے بھی مجھے گھر سے نکال دیا ہے </a:t>
            </a:r>
            <a:r>
              <a:rPr lang="ur-PK" dirty="0" smtClean="0"/>
              <a:t>۔ یا اللہ !اب </a:t>
            </a:r>
            <a:r>
              <a:rPr lang="ur-PK" dirty="0"/>
              <a:t>میں </a:t>
            </a:r>
            <a:r>
              <a:rPr lang="ur-PK" dirty="0" smtClean="0"/>
              <a:t> ہوں اور </a:t>
            </a:r>
            <a:r>
              <a:rPr lang="ur-PK" dirty="0"/>
              <a:t>تو ہے .تو ہے اور میں </a:t>
            </a:r>
            <a:r>
              <a:rPr lang="ur-PK" dirty="0" smtClean="0"/>
              <a:t>ہوں،  </a:t>
            </a:r>
            <a:r>
              <a:rPr lang="ur-PK" dirty="0"/>
              <a:t>آج رات میں تیرے لیے باجا </a:t>
            </a:r>
            <a:r>
              <a:rPr lang="ur-PK" dirty="0" smtClean="0"/>
              <a:t>بجاؤں گا </a:t>
            </a:r>
            <a:r>
              <a:rPr lang="ur-PK" dirty="0"/>
              <a:t>تاکہ تو مجھے کھانے کو روٹی دے صبح تک میں کچھ </a:t>
            </a:r>
            <a:r>
              <a:rPr lang="ur-PK" dirty="0" smtClean="0"/>
              <a:t>گاتا اور بجاتا </a:t>
            </a:r>
            <a:r>
              <a:rPr lang="ur-PK" dirty="0"/>
              <a:t>رہا اور روتا رہا جب نماز کا وقت ہوا </a:t>
            </a:r>
            <a:r>
              <a:rPr lang="ur-PK" dirty="0" smtClean="0"/>
              <a:t> تومیں تھک </a:t>
            </a:r>
            <a:r>
              <a:rPr lang="ur-PK" dirty="0"/>
              <a:t>چکا تھا اور سو گیا یہاں تک کہ اب تم آ گئے </a:t>
            </a:r>
            <a:r>
              <a:rPr lang="ur-PK" dirty="0" smtClean="0"/>
              <a:t>ہو۔ </a:t>
            </a:r>
            <a:r>
              <a:rPr lang="ur-PK" dirty="0"/>
              <a:t>حسن نے کہا تم میرے ساتھ شیخ کے پاس </a:t>
            </a:r>
            <a:r>
              <a:rPr lang="ur-PK" dirty="0" smtClean="0"/>
              <a:t>چلو۔جب </a:t>
            </a:r>
            <a:r>
              <a:rPr lang="ur-PK" dirty="0"/>
              <a:t>ہم واپس آئے تو شیخ اسی جگہ تشریف فرما تھے وہ بوڑھا شخص </a:t>
            </a:r>
            <a:r>
              <a:rPr lang="ur-PK" dirty="0" smtClean="0"/>
              <a:t>شیخ </a:t>
            </a:r>
            <a:r>
              <a:rPr lang="ur-PK" dirty="0"/>
              <a:t>کے پاؤں میں گر </a:t>
            </a:r>
            <a:r>
              <a:rPr lang="ur-PK" dirty="0" smtClean="0"/>
              <a:t>پڑا</a:t>
            </a:r>
            <a:endParaRPr lang="en-US" dirty="0"/>
          </a:p>
        </p:txBody>
      </p:sp>
    </p:spTree>
    <p:extLst>
      <p:ext uri="{BB962C8B-B14F-4D97-AF65-F5344CB8AC3E}">
        <p14:creationId xmlns:p14="http://schemas.microsoft.com/office/powerpoint/2010/main" val="379206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اردو ترجمہ  پیر طنبور زن  </a:t>
            </a:r>
            <a:endParaRPr lang="en-US" dirty="0"/>
          </a:p>
        </p:txBody>
      </p:sp>
      <p:sp>
        <p:nvSpPr>
          <p:cNvPr id="3" name="Content Placeholder 2"/>
          <p:cNvSpPr>
            <a:spLocks noGrp="1"/>
          </p:cNvSpPr>
          <p:nvPr>
            <p:ph idx="1"/>
          </p:nvPr>
        </p:nvSpPr>
        <p:spPr/>
        <p:txBody>
          <a:bodyPr/>
          <a:lstStyle/>
          <a:p>
            <a:pPr algn="r"/>
            <a:r>
              <a:rPr lang="ur-PK" dirty="0"/>
              <a:t>اور اس نے توبہ </a:t>
            </a:r>
            <a:r>
              <a:rPr lang="ur-PK" dirty="0" smtClean="0"/>
              <a:t>کی۔ شیخ </a:t>
            </a:r>
            <a:r>
              <a:rPr lang="ur-PK" dirty="0"/>
              <a:t>نے فرمایا اے بہادر </a:t>
            </a:r>
            <a:r>
              <a:rPr lang="ur-PK" dirty="0" smtClean="0"/>
              <a:t>شخص!تم </a:t>
            </a:r>
            <a:r>
              <a:rPr lang="ur-PK" dirty="0"/>
              <a:t>بے بسی اور بے کسی کے عالم میں ایک ویرانے میں آہیں بھر رہے تھے تیری وہ کہاں ہیں اور پکار زایا نہیں گئی تم جاؤ اور اللہ کے لئے گاتے رہو اور یہ پیسہ دل کھول کر خرچ کرو اس کے بعد شیخ نے میری طرف رخ کیا اور فرمایا اللہ کے </a:t>
            </a:r>
            <a:r>
              <a:rPr lang="ur-PK" dirty="0" smtClean="0"/>
              <a:t>ہاں کسی شخص کا کچھ بھی عمل اور دعا رائیگاں نہیں ۔وہ </a:t>
            </a:r>
            <a:r>
              <a:rPr lang="ur-PK" dirty="0"/>
              <a:t>رقم اس شخص کے لئے آئی تھی تیرے لیے بھی اللہ بھیجے گا </a:t>
            </a:r>
            <a:r>
              <a:rPr lang="ur-PK" dirty="0" smtClean="0"/>
              <a:t>۔</a:t>
            </a:r>
          </a:p>
          <a:p>
            <a:pPr algn="r"/>
            <a:r>
              <a:rPr lang="ur-PK" dirty="0" smtClean="0"/>
              <a:t>حسن </a:t>
            </a:r>
            <a:r>
              <a:rPr lang="ur-PK" dirty="0"/>
              <a:t>نے کہا کہ دوسرے روز </a:t>
            </a:r>
            <a:r>
              <a:rPr lang="ur-PK" dirty="0" smtClean="0"/>
              <a:t>شیخ محفل </a:t>
            </a:r>
            <a:r>
              <a:rPr lang="ur-PK" dirty="0"/>
              <a:t>ذکر سے فارغ </a:t>
            </a:r>
            <a:r>
              <a:rPr lang="ur-PK" dirty="0" smtClean="0"/>
              <a:t>ہوئے تو ایک  </a:t>
            </a:r>
            <a:r>
              <a:rPr lang="ur-PK" dirty="0"/>
              <a:t>شخص آیا اور اس نے دو سو دینار مجھے دیے کہا کہ </a:t>
            </a:r>
            <a:r>
              <a:rPr lang="ur-PK" dirty="0" smtClean="0"/>
              <a:t>انہیں </a:t>
            </a:r>
            <a:r>
              <a:rPr lang="ur-PK" dirty="0"/>
              <a:t>شیخ کے پاس لے </a:t>
            </a:r>
            <a:r>
              <a:rPr lang="ur-PK" dirty="0" smtClean="0"/>
              <a:t>جاؤ۔ </a:t>
            </a:r>
            <a:r>
              <a:rPr lang="ur-PK" dirty="0"/>
              <a:t>شیخ نے فرمایا اسے آپ اپنے ق</a:t>
            </a:r>
            <a:r>
              <a:rPr lang="ur-PK" dirty="0" smtClean="0"/>
              <a:t>رض </a:t>
            </a:r>
            <a:r>
              <a:rPr lang="ur-PK" dirty="0"/>
              <a:t>کی ادائیگی میں استعمال کریں میں میں نے وہ رقم استعمال کی اور میرا دل قرض كی فكر سے فارغ ہوا</a:t>
            </a:r>
            <a:endParaRPr lang="en-US" dirty="0"/>
          </a:p>
          <a:p>
            <a:endParaRPr lang="en-US" dirty="0"/>
          </a:p>
          <a:p>
            <a:endParaRPr lang="en-US" dirty="0"/>
          </a:p>
        </p:txBody>
      </p:sp>
    </p:spTree>
    <p:extLst>
      <p:ext uri="{BB962C8B-B14F-4D97-AF65-F5344CB8AC3E}">
        <p14:creationId xmlns:p14="http://schemas.microsoft.com/office/powerpoint/2010/main" val="34888244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7030</TotalTime>
  <Words>840</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Tw Cen MT</vt:lpstr>
      <vt:lpstr>Tw Cen MT Condensed</vt:lpstr>
      <vt:lpstr>Wingdings 3</vt:lpstr>
      <vt:lpstr>Integral</vt:lpstr>
      <vt:lpstr>حکایت پیر طنبور زن ،اسرار التوحید از منور میہنی ، ملفوظات ابو سعید ابوالخیر </vt:lpstr>
      <vt:lpstr>فارسی متن و اردو ترجمہ حکایت پیر طنبور زن     </vt:lpstr>
      <vt:lpstr>اردو ترجمہ           </vt:lpstr>
      <vt:lpstr>فارسی متن اور اردو ترجمہ   </vt:lpstr>
      <vt:lpstr>اردو ترجمہ پیر طنبور زن </vt:lpstr>
      <vt:lpstr>اردو ترجمہ  پیر طنبور زن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Anjum</cp:lastModifiedBy>
  <cp:revision>115</cp:revision>
  <dcterms:created xsi:type="dcterms:W3CDTF">2015-01-03T09:01:24Z</dcterms:created>
  <dcterms:modified xsi:type="dcterms:W3CDTF">2020-12-09T18:15:50Z</dcterms:modified>
</cp:coreProperties>
</file>