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9"/>
  </p:notesMasterIdLst>
  <p:sldIdLst>
    <p:sldId id="276" r:id="rId2"/>
    <p:sldId id="277" r:id="rId3"/>
    <p:sldId id="278" r:id="rId4"/>
    <p:sldId id="279" r:id="rId5"/>
    <p:sldId id="280" r:id="rId6"/>
    <p:sldId id="281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xbasanxsgabq@outlook.com" initials="s" lastIdx="5" clrIdx="0">
    <p:extLst>
      <p:ext uri="{19B8F6BF-5375-455C-9EA6-DF929625EA0E}">
        <p15:presenceInfo xmlns:p15="http://schemas.microsoft.com/office/powerpoint/2012/main" userId="589cf25aa5e6527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ED51F-B86B-4089-8AF8-D14427CA84AE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6DBEF-2E24-4F76-8DE7-14E00ADD3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795350C-1681-428B-BCD3-871029CED474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4564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1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15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02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19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8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18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88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3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4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1955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795350C-1681-428B-BCD3-871029CED474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27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286000" y="838200"/>
            <a:ext cx="5826719" cy="2743200"/>
          </a:xfrm>
          <a:solidFill>
            <a:srgbClr val="C00000"/>
          </a:solidFill>
          <a:scene3d>
            <a:camera prst="perspectiveContrastingRightFacing"/>
            <a:lightRig rig="threePt" dir="t"/>
          </a:scene3d>
        </p:spPr>
        <p:txBody>
          <a:bodyPr/>
          <a:lstStyle/>
          <a:p>
            <a:r>
              <a:rPr lang="ur-PK" sz="4000" dirty="0" smtClean="0"/>
              <a:t>اردو ترجمہ از </a:t>
            </a:r>
            <a:r>
              <a:rPr lang="ur-PK" sz="4000" dirty="0" smtClean="0"/>
              <a:t>اشعار منطق الطیر از خواجہ فرید الدین عطار  </a:t>
            </a:r>
            <a:endParaRPr lang="en-US" sz="40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3276600" y="4960137"/>
            <a:ext cx="5581650" cy="1463040"/>
          </a:xfrm>
          <a:solidFill>
            <a:srgbClr val="FFFF00"/>
          </a:solidFill>
          <a:scene3d>
            <a:camera prst="isometricOffAxis1Right"/>
            <a:lightRig rig="threePt" dir="t"/>
          </a:scene3d>
        </p:spPr>
        <p:txBody>
          <a:bodyPr>
            <a:normAutofit/>
          </a:bodyPr>
          <a:lstStyle/>
          <a:p>
            <a:r>
              <a:rPr lang="en-US" dirty="0" smtClean="0"/>
              <a:t>Instructor:  </a:t>
            </a:r>
            <a:r>
              <a:rPr lang="en-US" dirty="0" err="1" smtClean="0"/>
              <a:t>Dr</a:t>
            </a:r>
            <a:r>
              <a:rPr lang="en-US" dirty="0" smtClean="0"/>
              <a:t> Anjum  </a:t>
            </a:r>
            <a:r>
              <a:rPr lang="en-US" dirty="0" err="1" smtClean="0"/>
              <a:t>Tahira</a:t>
            </a:r>
            <a:r>
              <a:rPr lang="en-US" dirty="0" smtClean="0"/>
              <a:t> 			</a:t>
            </a:r>
          </a:p>
          <a:p>
            <a:r>
              <a:rPr lang="en-US" dirty="0"/>
              <a:t>	</a:t>
            </a:r>
            <a:r>
              <a:rPr lang="en-US" dirty="0" smtClean="0"/>
              <a:t>	Class: BS							 </a:t>
            </a:r>
          </a:p>
          <a:p>
            <a:r>
              <a:rPr lang="en-US" dirty="0" smtClean="0"/>
              <a:t>Semester: V				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325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فارسی اشعار و اردو ترجمہ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>14عشق </a:t>
            </a:r>
            <a:r>
              <a:rPr lang="ur-PK" dirty="0"/>
              <a:t>کو کفر اور ایمان سے کیا کام کیا واسطہ اور عاشقوں کو ایک لمحے کے لئے بھی اپنی جان کی کیا پروا </a:t>
            </a:r>
            <a:r>
              <a:rPr lang="ur-PK" dirty="0" smtClean="0"/>
              <a:t>۔</a:t>
            </a:r>
          </a:p>
          <a:p>
            <a:pPr algn="r"/>
            <a:r>
              <a:rPr lang="ur-PK" dirty="0" smtClean="0"/>
              <a:t>15۔ عشق </a:t>
            </a:r>
            <a:r>
              <a:rPr lang="ur-PK" dirty="0"/>
              <a:t>میں عمر بھر کی کمائی آگ میں جھونک دیتا ہے اس کی گردن پر آری یا تلوار اور خنجر ركهتے ہیں وہ جان قربان کر دیتا ہے. </a:t>
            </a:r>
            <a:endParaRPr lang="ur-PK" dirty="0"/>
          </a:p>
          <a:p>
            <a:pPr algn="r"/>
            <a:r>
              <a:rPr lang="ur-PK" dirty="0" smtClean="0"/>
              <a:t>16۔ عشق </a:t>
            </a:r>
            <a:r>
              <a:rPr lang="ur-PK" dirty="0"/>
              <a:t>راستے پر چلنے کے لئے درد و كرب اور خون دل کی کمائی درکار ہے اور عشق کا راستہ طے کرنے کے لئے ایک مشکل اور دشوار داستان کا سامنا کرنا پڑتا ہے. </a:t>
            </a:r>
            <a:endParaRPr lang="en-US" dirty="0"/>
          </a:p>
        </p:txBody>
      </p:sp>
      <p:pic>
        <p:nvPicPr>
          <p:cNvPr id="1026" name="Picture 2" descr="https://scontent.xx.fbcdn.net/v/t1.15752-0/p280x280/131226889_227100408775818_8540358960880650461_n.jpg?_nc_cat=103&amp;ccb=2&amp;_nc_sid=ae9488&amp;_nc_eui2=AeEoMN0eRNP85rpWvcwbvrfnZJL1t8EwPONkkvW3wTA847E1qqiFbhZM65FXNm9vqXeR-SqAsstPthEzP8ddVj8o&amp;_nc_ohc=5oUfN2SOQG8AX-UXnjT&amp;_nc_ad=z-m&amp;_nc_cid=0&amp;_nc_ht=scontent.xx&amp;tp=6&amp;oh=3e784fd22e017460a2d27544d5dca822&amp;oe=5FF91A6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3810000" cy="440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924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>اردو ترجمہ منطق الطیر    </a:t>
            </a:r>
            <a:br>
              <a:rPr lang="ur-PK" dirty="0" smtClean="0"/>
            </a:br>
            <a:r>
              <a:rPr lang="ur-PK" sz="2200" dirty="0"/>
              <a:t> پرندوں کا سفر کا ارادہ کرنا </a:t>
            </a:r>
            <a:r>
              <a:rPr lang="ur-PK" sz="2200" dirty="0" smtClean="0"/>
              <a:t>               </a:t>
            </a:r>
            <a:r>
              <a:rPr lang="ur-PK" dirty="0"/>
              <a:t/>
            </a:r>
            <a:br>
              <a:rPr lang="ur-PK" dirty="0"/>
            </a:br>
            <a:r>
              <a:rPr lang="ur-PK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ur-PK" dirty="0" smtClean="0"/>
              <a:t>17۔ جب پرندوں </a:t>
            </a:r>
            <a:r>
              <a:rPr lang="ur-PK" dirty="0"/>
              <a:t>نے یہ سب باتیں سنیں تو تو انہوں نے اسی لمحے اپنی جان کو ترک کر دینے کا فیصلہ کر لیا. </a:t>
            </a:r>
            <a:endParaRPr lang="ur-PK" dirty="0" smtClean="0"/>
          </a:p>
          <a:p>
            <a:pPr algn="r"/>
            <a:r>
              <a:rPr lang="ur-PK" dirty="0" smtClean="0"/>
              <a:t>18۔ سیمرغ </a:t>
            </a:r>
            <a:r>
              <a:rPr lang="ur-PK" dirty="0"/>
              <a:t>کے دیدار نے ان کے دل کا قرار چھین لیا اور ان لاکھوں پرندوں كے دل میں </a:t>
            </a:r>
            <a:r>
              <a:rPr lang="ur-PK" dirty="0" smtClean="0"/>
              <a:t>درِ معشوق کی طلب اور </a:t>
            </a:r>
            <a:r>
              <a:rPr lang="ur-PK" dirty="0"/>
              <a:t>محبت پلنے </a:t>
            </a:r>
            <a:r>
              <a:rPr lang="ur-PK" dirty="0" smtClean="0"/>
              <a:t>لگی۔</a:t>
            </a:r>
            <a:endParaRPr lang="en-US" dirty="0"/>
          </a:p>
          <a:p>
            <a:pPr algn="r"/>
            <a:r>
              <a:rPr lang="ur-PK" dirty="0" smtClean="0"/>
              <a:t>19۔ انہوں </a:t>
            </a:r>
            <a:r>
              <a:rPr lang="ur-PK" dirty="0"/>
              <a:t>نے پختہ ارادہ باندھ لیا راستہ طے کرنے کے لئے چاک وچوبند ہوکر کھڑے ہوگئے. </a:t>
            </a:r>
            <a:endParaRPr lang="ur-PK" dirty="0" smtClean="0"/>
          </a:p>
          <a:p>
            <a:pPr algn="r"/>
            <a:r>
              <a:rPr lang="ur-PK" dirty="0" smtClean="0"/>
              <a:t>20۔ سب </a:t>
            </a:r>
            <a:r>
              <a:rPr lang="ur-PK" dirty="0"/>
              <a:t>پرندوں نے کہا کہ اب ہمیں فورا اس راستے کی </a:t>
            </a:r>
            <a:r>
              <a:rPr lang="ur-PK" dirty="0" smtClean="0"/>
              <a:t>پیچیدگیاں،مشکلات </a:t>
            </a:r>
            <a:r>
              <a:rPr lang="ur-PK" dirty="0"/>
              <a:t>اور مسائل کی </a:t>
            </a:r>
            <a:r>
              <a:rPr lang="ur-PK" dirty="0" smtClean="0"/>
              <a:t>شناخت اور </a:t>
            </a:r>
            <a:r>
              <a:rPr lang="ur-PK" dirty="0"/>
              <a:t>حل کے لیے ایک رہنما کی تلاش ہے. </a:t>
            </a:r>
            <a:endParaRPr lang="ur-PK" dirty="0" smtClean="0"/>
          </a:p>
          <a:p>
            <a:pPr algn="r"/>
            <a:r>
              <a:rPr lang="ur-PK" dirty="0" smtClean="0"/>
              <a:t>21۔ انہوں </a:t>
            </a:r>
            <a:r>
              <a:rPr lang="ur-PK" dirty="0"/>
              <a:t>نے </a:t>
            </a:r>
            <a:r>
              <a:rPr lang="ur-PK" dirty="0" smtClean="0"/>
              <a:t>رہبر و رہنما </a:t>
            </a:r>
            <a:r>
              <a:rPr lang="ur-PK" dirty="0"/>
              <a:t>کی تلاش کے لیے قرعه ڈالا </a:t>
            </a:r>
            <a:r>
              <a:rPr lang="ur-PK" dirty="0" smtClean="0"/>
              <a:t>توعاشق صفت ھد ھد </a:t>
            </a:r>
            <a:r>
              <a:rPr lang="ur-PK" dirty="0"/>
              <a:t>کے نام یہ قرعه نكلا. </a:t>
            </a:r>
            <a:endParaRPr lang="ur-PK" dirty="0" smtClean="0"/>
          </a:p>
          <a:p>
            <a:pPr algn="r"/>
            <a:r>
              <a:rPr lang="ur-PK" dirty="0" smtClean="0"/>
              <a:t>22۔ ان  </a:t>
            </a:r>
            <a:r>
              <a:rPr lang="ur-PK" dirty="0"/>
              <a:t>سب نے </a:t>
            </a:r>
            <a:r>
              <a:rPr lang="ur-PK" dirty="0" smtClean="0"/>
              <a:t>ھد ھد </a:t>
            </a:r>
            <a:r>
              <a:rPr lang="ur-PK" dirty="0"/>
              <a:t>کو اپنا رہبر و رہنما </a:t>
            </a:r>
            <a:r>
              <a:rPr lang="ur-PK" dirty="0" smtClean="0"/>
              <a:t> </a:t>
            </a:r>
            <a:r>
              <a:rPr lang="ur-PK" dirty="0"/>
              <a:t>بنایا اور کہ اگر </a:t>
            </a:r>
            <a:r>
              <a:rPr lang="ur-PK" dirty="0" smtClean="0"/>
              <a:t>وہ ابھی کوئی حکم دے </a:t>
            </a:r>
            <a:r>
              <a:rPr lang="ur-PK" dirty="0"/>
              <a:t>تو وہ </a:t>
            </a:r>
            <a:r>
              <a:rPr lang="ur-PK" dirty="0" smtClean="0"/>
              <a:t> سب سر </a:t>
            </a:r>
            <a:r>
              <a:rPr lang="ur-PK" dirty="0"/>
              <a:t>کی بازی لگا دیں گے.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92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اردو ترجمہ منطق الطیر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ur-PK" dirty="0" smtClean="0"/>
              <a:t>23۔   </a:t>
            </a:r>
            <a:r>
              <a:rPr lang="ur-PK" dirty="0"/>
              <a:t>ان کی رہنمائی کرنے والا هد هد </a:t>
            </a:r>
            <a:r>
              <a:rPr lang="ur-PK" dirty="0" smtClean="0"/>
              <a:t>جب ان کا لیڈر  بنا تو انہوں </a:t>
            </a:r>
            <a:r>
              <a:rPr lang="ur-PK" dirty="0"/>
              <a:t>نے اس کے سر پر اسی وقت سرداری کا تاج رکھ دیا</a:t>
            </a:r>
            <a:r>
              <a:rPr lang="ur-PK" dirty="0" smtClean="0"/>
              <a:t>.</a:t>
            </a:r>
          </a:p>
          <a:p>
            <a:pPr algn="r"/>
            <a:r>
              <a:rPr lang="ur-PK" dirty="0" smtClean="0"/>
              <a:t>24۔ راستے میں ہزاروں پرندے آئے جن کا سایہ ہر طرف دکھائی دیتا تھا ( مچھلی سے چاند  یعنی زمین سے آسمان تک ان پرندوں کا سیہ نظر آتا تھا ) مراد بہت زیادہ تعداد میں پرندوں نے سیمرغ ک طلب میں یہ سفر شروع کیا اور ان کی اس کثیر تعداد کی وجہ سے ہر طرف پرندے ہی پرندے  سایہ کئے ہوئے دکھائی دے رہے تھے۔</a:t>
            </a:r>
          </a:p>
          <a:p>
            <a:pPr algn="r"/>
            <a:r>
              <a:rPr lang="ur-PK" dirty="0" smtClean="0"/>
              <a:t>25۔ دوران سفر </a:t>
            </a:r>
            <a:r>
              <a:rPr lang="ur-PK" dirty="0"/>
              <a:t>انہیں راستے میں آنے والی وادی کے آثار نظر آنے </a:t>
            </a:r>
            <a:r>
              <a:rPr lang="ur-PK" dirty="0" smtClean="0"/>
              <a:t>لگے، اس وقت تک </a:t>
            </a:r>
            <a:r>
              <a:rPr lang="ur-PK" dirty="0"/>
              <a:t>راستے کی مشکلات اور کٹھن سفر کی تکلیف اور رنج سے ان کی چیخ و پکار کی آواز آسمان تک پہنچنے لگی</a:t>
            </a:r>
            <a:r>
              <a:rPr lang="ur-PK" dirty="0" smtClean="0"/>
              <a:t>.</a:t>
            </a:r>
          </a:p>
          <a:p>
            <a:pPr algn="r"/>
            <a:r>
              <a:rPr lang="ur-PK" dirty="0" smtClean="0"/>
              <a:t>26۔ </a:t>
            </a:r>
            <a:r>
              <a:rPr lang="ur-PK" dirty="0"/>
              <a:t>اس راستے کا خوف ان کی </a:t>
            </a:r>
            <a:r>
              <a:rPr lang="ur-PK" dirty="0" smtClean="0"/>
              <a:t>روح میں گہرائی تک سما </a:t>
            </a:r>
            <a:r>
              <a:rPr lang="ur-PK" dirty="0"/>
              <a:t>گیا اور ان کی زندگی گویا آگ میں جھلسنے </a:t>
            </a:r>
            <a:r>
              <a:rPr lang="ur-PK" dirty="0" smtClean="0"/>
              <a:t>لگی۔</a:t>
            </a:r>
          </a:p>
          <a:p>
            <a:pPr algn="r"/>
            <a:r>
              <a:rPr lang="ur-PK" dirty="0" smtClean="0"/>
              <a:t>27۔  </a:t>
            </a:r>
            <a:r>
              <a:rPr lang="ur-PK" dirty="0"/>
              <a:t>سب پرندے راستے کے خوف اور اور ہیبت میں گرفتار ہو گیے </a:t>
            </a:r>
            <a:r>
              <a:rPr lang="ur-PK" dirty="0" smtClean="0"/>
              <a:t>اورآہ و فریاد کرنے </a:t>
            </a:r>
            <a:r>
              <a:rPr lang="ur-PK" dirty="0"/>
              <a:t>سے ان کے پر گو یا خون آلود ہو گئے.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476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اردو ترجمہ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>28۔ وہ </a:t>
            </a:r>
            <a:r>
              <a:rPr lang="ur-PK" dirty="0"/>
              <a:t>پرندے اپنے سامنے اتنا طویل راستہ دیکھ رہے تھے جس کا اختتام کہیں دکھائی نہیں دے رہا تھا. یہ ایسا </a:t>
            </a:r>
            <a:r>
              <a:rPr lang="ur-PK" dirty="0" smtClean="0"/>
              <a:t>درد بھرا </a:t>
            </a:r>
            <a:r>
              <a:rPr lang="ur-PK" dirty="0"/>
              <a:t>راستہ تھا جس کا کوئی علاج نہیں تھا</a:t>
            </a:r>
            <a:r>
              <a:rPr lang="ur-PK" dirty="0" smtClean="0"/>
              <a:t>.</a:t>
            </a:r>
          </a:p>
          <a:p>
            <a:pPr algn="r"/>
            <a:r>
              <a:rPr lang="ur-PK" dirty="0" smtClean="0"/>
              <a:t>29۔  </a:t>
            </a:r>
            <a:r>
              <a:rPr lang="ur-PK" dirty="0"/>
              <a:t>ان سب پرندوں نے اسی جگہ پر حسرت اور دکھ سے اپنا سر زمین سے لگا لیا.،یعنی عاجز و بے بس ہو گئے. </a:t>
            </a:r>
            <a:endParaRPr lang="ur-PK" dirty="0" smtClean="0"/>
          </a:p>
          <a:p>
            <a:pPr algn="r"/>
            <a:r>
              <a:rPr lang="ur-PK" dirty="0" smtClean="0"/>
              <a:t>30۔اسی </a:t>
            </a:r>
            <a:r>
              <a:rPr lang="ur-PK" dirty="0"/>
              <a:t>نشیب و فراز، دکھ سکھ اوراونچ نیچ میں کئی سال گزر گیے اور ان کی عمر کا ایک طویل حصہ اسی سفر میں بیت گیا. </a:t>
            </a:r>
            <a:endParaRPr lang="ur-PK" dirty="0" smtClean="0"/>
          </a:p>
          <a:p>
            <a:r>
              <a:rPr lang="ur-PK" dirty="0" smtClean="0"/>
              <a:t>31۔ پرندوں </a:t>
            </a:r>
            <a:r>
              <a:rPr lang="ur-PK" dirty="0"/>
              <a:t>کے اس لشکر میں سے آخر کار منزل پر پہنچنے والے بہت کم رہ گیا </a:t>
            </a:r>
            <a:r>
              <a:rPr lang="ur-PK" dirty="0" smtClean="0"/>
              <a:t>۔</a:t>
            </a:r>
          </a:p>
          <a:p>
            <a:pPr algn="r"/>
            <a:r>
              <a:rPr lang="ur-PK" dirty="0" smtClean="0"/>
              <a:t>32۔ان </a:t>
            </a:r>
            <a:r>
              <a:rPr lang="ur-PK" dirty="0"/>
              <a:t>میں سے بعض پرندوں نے بلند و بالا اونچے پہاڑ پر بھوک، پیاس دکھ، رنج اور تکلیف سے جان دے </a:t>
            </a:r>
            <a:r>
              <a:rPr lang="ur-PK" dirty="0" smtClean="0"/>
              <a:t>دی.</a:t>
            </a:r>
          </a:p>
          <a:p>
            <a:pPr algn="r"/>
            <a:r>
              <a:rPr lang="ur-PK" dirty="0" smtClean="0"/>
              <a:t>33۔  </a:t>
            </a:r>
            <a:r>
              <a:rPr lang="ur-PK" dirty="0"/>
              <a:t>ان میں سے بعض پرندوں کے پر سورج کی گرمی سے جل گئے اور ان کے دل کباب ہو گئے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711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اردو ترجمہ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ur-PK" dirty="0" smtClean="0"/>
              <a:t>34۔ ان </a:t>
            </a:r>
            <a:r>
              <a:rPr lang="ur-PK" dirty="0"/>
              <a:t>میں سے بعض پرندوں کے ہونٹ اس صحرا میں خشک ہو گئے اور بعض پرندے موسم گرما کی پیاس سختی اور مصیبت کی وجہ سے مر گئے. </a:t>
            </a:r>
            <a:endParaRPr lang="ur-PK" dirty="0" smtClean="0"/>
          </a:p>
          <a:p>
            <a:pPr algn="r"/>
            <a:endParaRPr lang="ur-PK" dirty="0"/>
          </a:p>
          <a:p>
            <a:pPr algn="r"/>
            <a:r>
              <a:rPr lang="ur-PK" dirty="0" smtClean="0"/>
              <a:t>35۔ اور </a:t>
            </a:r>
            <a:r>
              <a:rPr lang="ur-PK" dirty="0"/>
              <a:t>بعض پرندوں نے دانہ دنكے کی خواہش میں اپنے آپ کو دیوانوں کی طرح مار ڈالا. </a:t>
            </a:r>
            <a:endParaRPr lang="ur-PK" dirty="0" smtClean="0"/>
          </a:p>
          <a:p>
            <a:pPr algn="r"/>
            <a:endParaRPr lang="ur-PK" dirty="0"/>
          </a:p>
          <a:p>
            <a:pPr algn="r"/>
            <a:r>
              <a:rPr lang="ur-PK" dirty="0" smtClean="0"/>
              <a:t>36۔ بعض </a:t>
            </a:r>
            <a:r>
              <a:rPr lang="ur-PK" dirty="0"/>
              <a:t>پرندے سخت دکھی اور تکلیف کا شکار ہوئے اور بعض پیچھے رہ گئے اور منزل کی طرف بڑھنے والے پرندوں سے جدا ہو گئے.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336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429A2-2673-4BA4-95BB-6EA9AD682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581" y="589904"/>
            <a:ext cx="6632224" cy="2819401"/>
          </a:xfrm>
          <a:solidFill>
            <a:srgbClr val="7030A0"/>
          </a:solidFill>
          <a:ln>
            <a:solidFill>
              <a:srgbClr val="00B0F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perspectiveBelow"/>
            <a:lightRig rig="threePt" dir="t"/>
          </a:scene3d>
          <a:sp3d>
            <a:bevelT w="114300" prst="hardEdge"/>
          </a:sp3d>
        </p:spPr>
        <p:txBody>
          <a:bodyPr>
            <a:normAutofit/>
          </a:bodyPr>
          <a:lstStyle/>
          <a:p>
            <a:r>
              <a:rPr lang="ur-PK" sz="2800" dirty="0" smtClean="0"/>
              <a:t>اردو ترجمہ از اشعار </a:t>
            </a:r>
            <a:r>
              <a:rPr lang="ur-PK" sz="2800" dirty="0" smtClean="0"/>
              <a:t>منطق الطیر از خواجہ فرید الدین عطار        </a:t>
            </a:r>
            <a:r>
              <a:rPr lang="ur-PK" sz="2800" dirty="0" smtClean="0"/>
              <a:t>  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930F2-6F7C-4430-BB3E-53F19419F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r-PK" dirty="0"/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A687889-B1A9-4001-BFC6-237258F32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62400" y="4571999"/>
            <a:ext cx="2643129" cy="186883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ur-PK" sz="3600" dirty="0"/>
          </a:p>
          <a:p>
            <a:r>
              <a:rPr lang="ur-PK" sz="3600" dirty="0"/>
              <a:t>سپاس</a:t>
            </a:r>
          </a:p>
          <a:p>
            <a:endParaRPr lang="en-US" sz="3600" dirty="0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6E01773E-9346-4BF9-BF43-184793188E1B}"/>
              </a:ext>
            </a:extLst>
          </p:cNvPr>
          <p:cNvSpPr/>
          <p:nvPr/>
        </p:nvSpPr>
        <p:spPr>
          <a:xfrm>
            <a:off x="1489364" y="553025"/>
            <a:ext cx="1524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9102A258-266D-4E21-9800-B40233C8C04F}"/>
              </a:ext>
            </a:extLst>
          </p:cNvPr>
          <p:cNvSpPr/>
          <p:nvPr/>
        </p:nvSpPr>
        <p:spPr>
          <a:xfrm>
            <a:off x="4438693" y="914400"/>
            <a:ext cx="914400" cy="838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31913044-9FE6-4DFE-A76B-17DFFCC4F959}"/>
              </a:ext>
            </a:extLst>
          </p:cNvPr>
          <p:cNvSpPr/>
          <p:nvPr/>
        </p:nvSpPr>
        <p:spPr>
          <a:xfrm>
            <a:off x="6042912" y="514925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3676C0A0-F013-4C6D-8FA4-57C51CB992FF}"/>
              </a:ext>
            </a:extLst>
          </p:cNvPr>
          <p:cNvSpPr/>
          <p:nvPr/>
        </p:nvSpPr>
        <p:spPr>
          <a:xfrm>
            <a:off x="457200" y="5715000"/>
            <a:ext cx="990600" cy="838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628D3A05-CDE7-4370-80B1-F5ADED767F9F}"/>
              </a:ext>
            </a:extLst>
          </p:cNvPr>
          <p:cNvSpPr/>
          <p:nvPr/>
        </p:nvSpPr>
        <p:spPr>
          <a:xfrm>
            <a:off x="5909606" y="3087320"/>
            <a:ext cx="1219200" cy="91439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2743200" y="4373881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7070</TotalTime>
  <Words>722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Tw Cen MT</vt:lpstr>
      <vt:lpstr>Tw Cen MT Condensed</vt:lpstr>
      <vt:lpstr>Wingdings 3</vt:lpstr>
      <vt:lpstr>Integral</vt:lpstr>
      <vt:lpstr>اردو ترجمہ از اشعار منطق الطیر از خواجہ فرید الدین عطار  </vt:lpstr>
      <vt:lpstr>فارسی اشعار و اردو ترجمہ </vt:lpstr>
      <vt:lpstr>اردو ترجمہ منطق الطیر      پرندوں کا سفر کا ارادہ کرنا                   </vt:lpstr>
      <vt:lpstr>اردو ترجمہ منطق الطیر              </vt:lpstr>
      <vt:lpstr>اردو ترجمہ      </vt:lpstr>
      <vt:lpstr>اردو ترجمہ         </vt:lpstr>
      <vt:lpstr>اردو ترجمہ از اشعار منطق الطیر از خواجہ فرید الدین عطار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Jaffer</dc:creator>
  <cp:lastModifiedBy>Anjum</cp:lastModifiedBy>
  <cp:revision>122</cp:revision>
  <dcterms:created xsi:type="dcterms:W3CDTF">2015-01-03T09:01:24Z</dcterms:created>
  <dcterms:modified xsi:type="dcterms:W3CDTF">2020-12-11T10:26:25Z</dcterms:modified>
</cp:coreProperties>
</file>