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8"/>
  </p:notesMasterIdLst>
  <p:sldIdLst>
    <p:sldId id="276" r:id="rId2"/>
    <p:sldId id="277" r:id="rId3"/>
    <p:sldId id="278" r:id="rId4"/>
    <p:sldId id="279" r:id="rId5"/>
    <p:sldId id="280" r:id="rId6"/>
    <p:sldId id="266"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xbasanxsgabq@outlook.com" initials="s" lastIdx="5" clrIdx="0">
    <p:extLst>
      <p:ext uri="{19B8F6BF-5375-455C-9EA6-DF929625EA0E}">
        <p15:presenceInfo xmlns:p15="http://schemas.microsoft.com/office/powerpoint/2012/main" userId="589cf25aa5e6527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ED51F-B86B-4089-8AF8-D14427CA84AE}" type="datetimeFigureOut">
              <a:rPr lang="en-US" smtClean="0"/>
              <a:t>12/11/2020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36DBEF-2E24-4F76-8DE7-14E00ADD3892}" type="slidenum">
              <a:rPr lang="en-US" smtClean="0"/>
              <a:t>‹#›</a:t>
            </a:fld>
            <a:endParaRPr lang="en-US"/>
          </a:p>
        </p:txBody>
      </p:sp>
    </p:spTree>
    <p:extLst>
      <p:ext uri="{BB962C8B-B14F-4D97-AF65-F5344CB8AC3E}">
        <p14:creationId xmlns:p14="http://schemas.microsoft.com/office/powerpoint/2010/main" val="442515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C795350C-1681-428B-BCD3-871029CED474}" type="datetimeFigureOut">
              <a:rPr lang="en-US" smtClean="0"/>
              <a:pPr/>
              <a:t>12/11/2020</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74988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4028127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1012901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1612327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1325498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903111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3541888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C795350C-1681-428B-BCD3-871029CED474}" type="datetimeFigureOut">
              <a:rPr lang="en-US" smtClean="0"/>
              <a:pPr/>
              <a:t>12/11/2020</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977041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2142295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1207085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326332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31288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1198068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259693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390361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90767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795350C-1681-428B-BCD3-871029CED474}"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2188865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C795350C-1681-428B-BCD3-871029CED474}" type="datetimeFigureOut">
              <a:rPr lang="en-US" smtClean="0"/>
              <a:pPr/>
              <a:t>12/11/2020</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7C37DFC0-FE50-4EAB-83C1-5D7B75BD6A54}" type="slidenum">
              <a:rPr lang="en-US" smtClean="0"/>
              <a:pPr/>
              <a:t>‹#›</a:t>
            </a:fld>
            <a:endParaRPr lang="en-US"/>
          </a:p>
        </p:txBody>
      </p:sp>
    </p:spTree>
    <p:extLst>
      <p:ext uri="{BB962C8B-B14F-4D97-AF65-F5344CB8AC3E}">
        <p14:creationId xmlns:p14="http://schemas.microsoft.com/office/powerpoint/2010/main" val="158357264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286000" y="838200"/>
            <a:ext cx="5826719" cy="2743200"/>
          </a:xfrm>
          <a:solidFill>
            <a:srgbClr val="C00000"/>
          </a:solidFill>
          <a:scene3d>
            <a:camera prst="perspectiveContrastingRightFacing"/>
            <a:lightRig rig="threePt" dir="t"/>
          </a:scene3d>
        </p:spPr>
        <p:txBody>
          <a:bodyPr/>
          <a:lstStyle/>
          <a:p>
            <a:r>
              <a:rPr lang="ur-PK" sz="4000" dirty="0"/>
              <a:t>اردو ترجمہ از اشعارمنطق الطیر از خواجہ فرید الدین عطار</a:t>
            </a:r>
            <a:r>
              <a:rPr lang="ur-PK" sz="4000" dirty="0" smtClean="0"/>
              <a:t> </a:t>
            </a:r>
            <a:endParaRPr lang="en-US" sz="4000" dirty="0"/>
          </a:p>
        </p:txBody>
      </p:sp>
      <p:sp>
        <p:nvSpPr>
          <p:cNvPr id="8" name="Subtitle 7"/>
          <p:cNvSpPr>
            <a:spLocks noGrp="1"/>
          </p:cNvSpPr>
          <p:nvPr>
            <p:ph type="subTitle" idx="1"/>
          </p:nvPr>
        </p:nvSpPr>
        <p:spPr>
          <a:xfrm>
            <a:off x="3276600" y="4960137"/>
            <a:ext cx="5581650" cy="1463040"/>
          </a:xfrm>
          <a:solidFill>
            <a:srgbClr val="FFFF00"/>
          </a:solidFill>
          <a:scene3d>
            <a:camera prst="isometricOffAxis1Right"/>
            <a:lightRig rig="threePt" dir="t"/>
          </a:scene3d>
        </p:spPr>
        <p:txBody>
          <a:bodyPr>
            <a:normAutofit/>
          </a:bodyPr>
          <a:lstStyle/>
          <a:p>
            <a:r>
              <a:rPr lang="en-US" dirty="0" smtClean="0"/>
              <a:t>Instructor:  </a:t>
            </a:r>
            <a:r>
              <a:rPr lang="en-US" dirty="0" err="1" smtClean="0"/>
              <a:t>Dr</a:t>
            </a:r>
            <a:r>
              <a:rPr lang="en-US" dirty="0" smtClean="0"/>
              <a:t> Anjum  </a:t>
            </a:r>
            <a:r>
              <a:rPr lang="en-US" dirty="0" err="1" smtClean="0"/>
              <a:t>Tahira</a:t>
            </a:r>
            <a:r>
              <a:rPr lang="en-US" dirty="0" smtClean="0"/>
              <a:t> 			</a:t>
            </a:r>
          </a:p>
          <a:p>
            <a:r>
              <a:rPr lang="en-US" dirty="0"/>
              <a:t>	</a:t>
            </a:r>
            <a:r>
              <a:rPr lang="en-US" dirty="0" smtClean="0"/>
              <a:t>	Class: BS							 </a:t>
            </a:r>
          </a:p>
          <a:p>
            <a:r>
              <a:rPr lang="en-US" dirty="0" smtClean="0"/>
              <a:t>Semester: V				     </a:t>
            </a:r>
            <a:endParaRPr lang="en-US" dirty="0"/>
          </a:p>
        </p:txBody>
      </p:sp>
    </p:spTree>
    <p:extLst>
      <p:ext uri="{BB962C8B-B14F-4D97-AF65-F5344CB8AC3E}">
        <p14:creationId xmlns:p14="http://schemas.microsoft.com/office/powerpoint/2010/main" val="307232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ur-PK" dirty="0" smtClean="0"/>
              <a:t>فارسی اشعار اور اردو ترجمہ</a:t>
            </a:r>
            <a:endParaRPr lang="en-US" dirty="0"/>
          </a:p>
        </p:txBody>
      </p:sp>
      <p:pic>
        <p:nvPicPr>
          <p:cNvPr id="1026" name="Picture 2" descr="https://scontent.flhe2-1.fna.fbcdn.net/v/t1.15752-0/p280x280/130881968_681034625887871_843404863302985355_n.jpg?_nc_cat=105&amp;ccb=2&amp;_nc_sid=ae9488&amp;_nc_eui2=AeHDGQ9Jrvd8qu9SuoifwNTCQI_JkMOENpFAj8mQw4Q2kZ4lX7s1IDUsN-9afqFQk_cIYw-VLpRmdkJDDOgo-ArX&amp;_nc_ohc=ZjYBQwhHKfoAX_6DsXD&amp;_nc_ht=scontent.flhe2-1.fna&amp;tp=6&amp;oh=263a36f140741f58dd01b1a4d0893beb&amp;oe=5FFA0183"/>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151731" y="2921000"/>
            <a:ext cx="3067050" cy="266700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sz="half" idx="2"/>
          </p:nvPr>
        </p:nvSpPr>
        <p:spPr/>
        <p:txBody>
          <a:bodyPr/>
          <a:lstStyle/>
          <a:p>
            <a:pPr algn="r"/>
            <a:r>
              <a:rPr lang="ur-PK" dirty="0" smtClean="0"/>
              <a:t>1۔ اس پر ہد ہد نے کہا : اے بے حاصلو اور احمقو! کبھی بددل اور مایوس لوگ بھی بھلا عشق کرتے ہیں </a:t>
            </a:r>
          </a:p>
          <a:p>
            <a:pPr algn="r"/>
            <a:endParaRPr lang="ur-PK" dirty="0"/>
          </a:p>
          <a:p>
            <a:pPr algn="r"/>
            <a:r>
              <a:rPr lang="ur-PK" dirty="0" smtClean="0"/>
              <a:t>2۔ اے فقیرو ! یہ بے حاصلی اور بد دلی و مایوسی عاشقی کو زیب نہیں دیتی ۔ یعنی عشق  جیسے عظیم  مقام اور بلند ہمت منصب پر فائز ہونا اور کمزوروں ، بزدلوں اور بے ہمت افراد کی سی باتیں کرنا مناسب نہیں۔ </a:t>
            </a:r>
            <a:endParaRPr lang="en-US" dirty="0"/>
          </a:p>
        </p:txBody>
      </p:sp>
    </p:spTree>
    <p:extLst>
      <p:ext uri="{BB962C8B-B14F-4D97-AF65-F5344CB8AC3E}">
        <p14:creationId xmlns:p14="http://schemas.microsoft.com/office/powerpoint/2010/main" val="3000023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r-PK" dirty="0" smtClean="0"/>
              <a:t>ترجمہ منطق الطیر    </a:t>
            </a:r>
            <a:endParaRPr lang="en-US" dirty="0"/>
          </a:p>
        </p:txBody>
      </p:sp>
      <p:sp>
        <p:nvSpPr>
          <p:cNvPr id="3" name="Content Placeholder 2"/>
          <p:cNvSpPr>
            <a:spLocks noGrp="1"/>
          </p:cNvSpPr>
          <p:nvPr>
            <p:ph idx="1"/>
          </p:nvPr>
        </p:nvSpPr>
        <p:spPr/>
        <p:txBody>
          <a:bodyPr>
            <a:normAutofit fontScale="92500"/>
          </a:bodyPr>
          <a:lstStyle/>
          <a:p>
            <a:pPr algn="r"/>
            <a:r>
              <a:rPr lang="ur-PK" dirty="0" smtClean="0"/>
              <a:t>3۔ تم جان لو یا آگاہ ہو جاو کہ جب سیمرغ یعنی وجودِ حق اپنے رخ سے نقاب اٹھائے گا اور آفتاب سے روشن چہرے کا جلوہ دکھائے گا  ۔</a:t>
            </a:r>
          </a:p>
          <a:p>
            <a:pPr algn="r"/>
            <a:r>
              <a:rPr lang="ur-PK" dirty="0" smtClean="0"/>
              <a:t>4۔ جب اس وجود حق نے اپنا سایہ اس جہان پر نچھاور کیا تو کئی مرغ یعنی سالک راہِ حق اپنے عشق کا بھید آشکار کرنے لگے ، یعنی عشق ذاتِ الٰہی میں گرفتار ہوگئے</a:t>
            </a:r>
            <a:endParaRPr lang="en-US" dirty="0" smtClean="0"/>
          </a:p>
          <a:p>
            <a:pPr algn="r"/>
            <a:r>
              <a:rPr lang="ur-PK" dirty="0" smtClean="0"/>
              <a:t>۔5  اے بے خبر جان لو! دارصل اس جہاں کے سب پرندے( یعنی عاشق)  اپنی صورت اور چہرے مہرے سے سیمرغ (یعنی وجودِ حق ) کا سایہ ہیں۔</a:t>
            </a:r>
            <a:endParaRPr lang="ur-PK" dirty="0"/>
          </a:p>
          <a:p>
            <a:pPr marL="0" indent="0" algn="r">
              <a:buNone/>
            </a:pPr>
            <a:r>
              <a:rPr lang="ur-PK" dirty="0" smtClean="0"/>
              <a:t>6۔ اگر تو سیمرغ کو دیکھنے والی آنکھ نہیں رکھنا تو تیرا دل آئینے کی طرح روشن نہیں ہے ۔ </a:t>
            </a:r>
          </a:p>
          <a:p>
            <a:pPr marL="0" indent="0" algn="r">
              <a:buNone/>
            </a:pPr>
            <a:r>
              <a:rPr lang="ur-PK" dirty="0" smtClean="0"/>
              <a:t>یعنی اگر تیری دانش و بصیرت وجود حق کی متلاشی نہیں ہے یا تیری طلب میں حق کی جستجو کے لیے اخلاص نہیں ہے تو پھر تیری روح تاریک اور بے سوز ہے ۔ </a:t>
            </a:r>
            <a:endParaRPr lang="en-US" dirty="0"/>
          </a:p>
        </p:txBody>
      </p:sp>
    </p:spTree>
    <p:extLst>
      <p:ext uri="{BB962C8B-B14F-4D97-AF65-F5344CB8AC3E}">
        <p14:creationId xmlns:p14="http://schemas.microsoft.com/office/powerpoint/2010/main" val="1376883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r-PK" dirty="0" smtClean="0"/>
              <a:t>اردو ترجمہ منطق الطیر   </a:t>
            </a:r>
            <a:endParaRPr lang="en-US" dirty="0"/>
          </a:p>
        </p:txBody>
      </p:sp>
      <p:sp>
        <p:nvSpPr>
          <p:cNvPr id="3" name="Content Placeholder 2"/>
          <p:cNvSpPr>
            <a:spLocks noGrp="1"/>
          </p:cNvSpPr>
          <p:nvPr>
            <p:ph idx="1"/>
          </p:nvPr>
        </p:nvSpPr>
        <p:spPr/>
        <p:txBody>
          <a:bodyPr>
            <a:normAutofit/>
          </a:bodyPr>
          <a:lstStyle/>
          <a:p>
            <a:pPr marL="0" indent="0" algn="r">
              <a:buNone/>
            </a:pPr>
            <a:r>
              <a:rPr lang="ur-PK" dirty="0" smtClean="0"/>
              <a:t>7۔ جب سب پرندوں نے ( ہد ہد کی زبانی )  یہ سب </a:t>
            </a:r>
            <a:r>
              <a:rPr lang="ur-PK" dirty="0"/>
              <a:t>سنا ۔</a:t>
            </a:r>
            <a:r>
              <a:rPr lang="ur-PK" dirty="0" smtClean="0"/>
              <a:t>تو وہ ( تلاشِ حق کے ) </a:t>
            </a:r>
            <a:r>
              <a:rPr lang="ur-PK" dirty="0"/>
              <a:t>اس قدیم </a:t>
            </a:r>
            <a:r>
              <a:rPr lang="ur-PK" dirty="0" smtClean="0"/>
              <a:t>رازکی جستجو میں جی جان سے لگ گئے ۔ </a:t>
            </a:r>
          </a:p>
          <a:p>
            <a:pPr marL="0" indent="0" algn="r">
              <a:buNone/>
            </a:pPr>
            <a:r>
              <a:rPr lang="ur-PK" dirty="0" smtClean="0"/>
              <a:t>8۔ ان سب نے سیمرغ کے ساتھ اپنی نسبت اور تعلق کو جانا اور بلاشک و شبہ اس سفر تلاشِ حق کے لیے خوشی خوشی آمادہ تیار ہوگئے۔</a:t>
            </a:r>
          </a:p>
          <a:p>
            <a:pPr marL="0" indent="0" algn="r">
              <a:buNone/>
            </a:pPr>
            <a:r>
              <a:rPr lang="ur-PK" dirty="0" smtClean="0"/>
              <a:t>9۔ ہد ہد کی متاثر کن  باتیں سن کر وہ اچانک  سب کے سب ہم درد اور ہم آواز ہو کر اپنی راہ پر لوٹ آئے ۔</a:t>
            </a:r>
          </a:p>
          <a:p>
            <a:pPr marL="0" indent="0" algn="r">
              <a:buNone/>
            </a:pPr>
            <a:r>
              <a:rPr lang="ur-PK" dirty="0" smtClean="0"/>
              <a:t>یعنی جب ہد ہد نے یہ کہا کہ  پرندے سیمرغ کا دیدار اور جمال کا مشاہدہ کرنے کے راستے میں آنے والی (یعنی عاشق راہِ حق کی) مشکلات  اور سختیاں بھانپتے ہوئے کبھی شکوہ و شکایت اور واپسی کا ارادہ نہیں کرتے تو واپس جاتے ہوئے پرندے دوبارہ شوقِ دیدارِ سیمرغ میں واپس آگئے ۔</a:t>
            </a:r>
            <a:endParaRPr lang="en-US" dirty="0"/>
          </a:p>
        </p:txBody>
      </p:sp>
    </p:spTree>
    <p:extLst>
      <p:ext uri="{BB962C8B-B14F-4D97-AF65-F5344CB8AC3E}">
        <p14:creationId xmlns:p14="http://schemas.microsoft.com/office/powerpoint/2010/main" val="2104577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r-PK" dirty="0" smtClean="0"/>
              <a:t>اردو ترجمہ  منطق الطیر  </a:t>
            </a:r>
            <a:endParaRPr lang="en-US" dirty="0"/>
          </a:p>
        </p:txBody>
      </p:sp>
      <p:sp>
        <p:nvSpPr>
          <p:cNvPr id="3" name="Content Placeholder 2"/>
          <p:cNvSpPr>
            <a:spLocks noGrp="1"/>
          </p:cNvSpPr>
          <p:nvPr>
            <p:ph idx="1"/>
          </p:nvPr>
        </p:nvSpPr>
        <p:spPr/>
        <p:txBody>
          <a:bodyPr>
            <a:normAutofit/>
          </a:bodyPr>
          <a:lstStyle/>
          <a:p>
            <a:pPr marL="0" indent="0" algn="r">
              <a:buNone/>
            </a:pPr>
            <a:r>
              <a:rPr lang="ur-PK" dirty="0" smtClean="0"/>
              <a:t>10</a:t>
            </a:r>
            <a:r>
              <a:rPr lang="ur-PK" dirty="0"/>
              <a:t>۔ ان پرندوں نے ہدہد سے پوچھا : اے استاد محترم و عالی قد! ہمیں کب اس سفر اور امتحان عشق کا انعام ملے اور یعنی یہ سفر کب اختتام کو پہنچے گا ۔  </a:t>
            </a:r>
          </a:p>
          <a:p>
            <a:pPr algn="r"/>
            <a:r>
              <a:rPr lang="ur-PK" dirty="0" smtClean="0"/>
              <a:t>11۔ اس </a:t>
            </a:r>
            <a:r>
              <a:rPr lang="ur-PK" dirty="0"/>
              <a:t>لیے کہ ایسے بلند اور اعلی مقام تك جانے کا </a:t>
            </a:r>
            <a:r>
              <a:rPr lang="ur-PK" dirty="0" smtClean="0"/>
              <a:t>راستہ </a:t>
            </a:r>
            <a:r>
              <a:rPr lang="ur-PK" dirty="0"/>
              <a:t>ہم جیسے </a:t>
            </a:r>
            <a:r>
              <a:rPr lang="ur-PK" dirty="0" smtClean="0"/>
              <a:t>ضیعف </a:t>
            </a:r>
            <a:r>
              <a:rPr lang="ur-PK" dirty="0"/>
              <a:t>اور کمزور کبھی بھی نہیں طے كر سکتے. </a:t>
            </a:r>
            <a:endParaRPr lang="ur-PK" dirty="0" smtClean="0"/>
          </a:p>
          <a:p>
            <a:pPr algn="r"/>
            <a:r>
              <a:rPr lang="ur-PK" dirty="0" smtClean="0"/>
              <a:t>12۔ رہبر </a:t>
            </a:r>
            <a:r>
              <a:rPr lang="ur-PK" dirty="0"/>
              <a:t>و رہنما هد هد نے یہ سن کر کہا </a:t>
            </a:r>
            <a:r>
              <a:rPr lang="ur-PK" dirty="0" smtClean="0"/>
              <a:t>کہ عاشق کبھی </a:t>
            </a:r>
            <a:r>
              <a:rPr lang="ur-PK" dirty="0"/>
              <a:t>اپنی جان کی پرواہ نہیں کرتا</a:t>
            </a:r>
            <a:r>
              <a:rPr lang="ur-PK" dirty="0" smtClean="0"/>
              <a:t>.</a:t>
            </a:r>
          </a:p>
          <a:p>
            <a:pPr algn="r"/>
            <a:r>
              <a:rPr lang="ur-PK" dirty="0" smtClean="0"/>
              <a:t> 13۔جب </a:t>
            </a:r>
            <a:r>
              <a:rPr lang="ur-PK" dirty="0"/>
              <a:t>تیرا دل ہی تیری جان کا دشمن ہو جائے تو جان اس معشوق کے راستے پر قربان کردو تو راستہ خود ہی طے ہو جاتا ہے یعنی منزل مراد مل جاتی ہے</a:t>
            </a:r>
            <a:endParaRPr lang="en-US" dirty="0"/>
          </a:p>
        </p:txBody>
      </p:sp>
    </p:spTree>
    <p:extLst>
      <p:ext uri="{BB962C8B-B14F-4D97-AF65-F5344CB8AC3E}">
        <p14:creationId xmlns:p14="http://schemas.microsoft.com/office/powerpoint/2010/main" val="3221849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429A2-2673-4BA4-95BB-6EA9AD6824CF}"/>
              </a:ext>
            </a:extLst>
          </p:cNvPr>
          <p:cNvSpPr>
            <a:spLocks noGrp="1"/>
          </p:cNvSpPr>
          <p:nvPr>
            <p:ph type="title"/>
          </p:nvPr>
        </p:nvSpPr>
        <p:spPr>
          <a:xfrm>
            <a:off x="1122581" y="589904"/>
            <a:ext cx="6632224" cy="2819401"/>
          </a:xfrm>
          <a:solidFill>
            <a:srgbClr val="7030A0"/>
          </a:solidFill>
          <a:ln>
            <a:solidFill>
              <a:srgbClr val="00B0F0"/>
            </a:solidFill>
          </a:ln>
          <a:effectLst>
            <a:glow rad="101600">
              <a:schemeClr val="accent5">
                <a:satMod val="175000"/>
                <a:alpha val="40000"/>
              </a:schemeClr>
            </a:glow>
          </a:effectLst>
          <a:scene3d>
            <a:camera prst="perspectiveBelow"/>
            <a:lightRig rig="threePt" dir="t"/>
          </a:scene3d>
          <a:sp3d>
            <a:bevelT w="114300" prst="hardEdge"/>
          </a:sp3d>
        </p:spPr>
        <p:txBody>
          <a:bodyPr>
            <a:normAutofit/>
          </a:bodyPr>
          <a:lstStyle/>
          <a:p>
            <a:r>
              <a:rPr lang="ur-PK" sz="2800" dirty="0" smtClean="0"/>
              <a:t>اردو ترجمہ از اشعارمنطق الطیر از خواجہ فرید الدین عطار   </a:t>
            </a:r>
            <a:endParaRPr lang="en-US" sz="2800" dirty="0"/>
          </a:p>
        </p:txBody>
      </p:sp>
      <p:sp>
        <p:nvSpPr>
          <p:cNvPr id="3" name="Content Placeholder 2">
            <a:extLst>
              <a:ext uri="{FF2B5EF4-FFF2-40B4-BE49-F238E27FC236}">
                <a16:creationId xmlns:a16="http://schemas.microsoft.com/office/drawing/2014/main" id="{92C930F2-6F7C-4430-BB3E-53F19419F63E}"/>
              </a:ext>
            </a:extLst>
          </p:cNvPr>
          <p:cNvSpPr>
            <a:spLocks noGrp="1"/>
          </p:cNvSpPr>
          <p:nvPr>
            <p:ph idx="1"/>
          </p:nvPr>
        </p:nvSpPr>
        <p:spPr/>
        <p:txBody>
          <a:bodyPr/>
          <a:lstStyle/>
          <a:p>
            <a:endParaRPr lang="ur-PK" dirty="0"/>
          </a:p>
          <a:p>
            <a:endParaRPr lang="en-US" dirty="0"/>
          </a:p>
        </p:txBody>
      </p:sp>
      <p:sp>
        <p:nvSpPr>
          <p:cNvPr id="6" name="Text Placeholder 5">
            <a:extLst>
              <a:ext uri="{FF2B5EF4-FFF2-40B4-BE49-F238E27FC236}">
                <a16:creationId xmlns:a16="http://schemas.microsoft.com/office/drawing/2014/main" id="{9A687889-B1A9-4001-BFC6-237258F32ACE}"/>
              </a:ext>
            </a:extLst>
          </p:cNvPr>
          <p:cNvSpPr>
            <a:spLocks noGrp="1"/>
          </p:cNvSpPr>
          <p:nvPr>
            <p:ph type="body" sz="half" idx="2"/>
          </p:nvPr>
        </p:nvSpPr>
        <p:spPr>
          <a:xfrm>
            <a:off x="3962400" y="4571999"/>
            <a:ext cx="2643129" cy="1868837"/>
          </a:xfrm>
          <a:solidFill>
            <a:schemeClr val="accent4">
              <a:lumMod val="60000"/>
              <a:lumOff val="40000"/>
            </a:schemeClr>
          </a:solidFill>
        </p:spPr>
        <p:txBody>
          <a:bodyPr>
            <a:normAutofit/>
          </a:bodyPr>
          <a:lstStyle/>
          <a:p>
            <a:endParaRPr lang="ur-PK" sz="3600" dirty="0"/>
          </a:p>
          <a:p>
            <a:r>
              <a:rPr lang="ur-PK" sz="3600" dirty="0"/>
              <a:t>سپاس</a:t>
            </a:r>
          </a:p>
          <a:p>
            <a:endParaRPr lang="en-US" sz="3600" dirty="0"/>
          </a:p>
        </p:txBody>
      </p:sp>
      <p:sp>
        <p:nvSpPr>
          <p:cNvPr id="7" name="Arrow: Down 6">
            <a:extLst>
              <a:ext uri="{FF2B5EF4-FFF2-40B4-BE49-F238E27FC236}">
                <a16:creationId xmlns:a16="http://schemas.microsoft.com/office/drawing/2014/main" id="{6E01773E-9346-4BF9-BF43-184793188E1B}"/>
              </a:ext>
            </a:extLst>
          </p:cNvPr>
          <p:cNvSpPr/>
          <p:nvPr/>
        </p:nvSpPr>
        <p:spPr>
          <a:xfrm>
            <a:off x="1489364" y="553025"/>
            <a:ext cx="1524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tar: 5 Points 7">
            <a:extLst>
              <a:ext uri="{FF2B5EF4-FFF2-40B4-BE49-F238E27FC236}">
                <a16:creationId xmlns:a16="http://schemas.microsoft.com/office/drawing/2014/main" id="{9102A258-266D-4E21-9800-B40233C8C04F}"/>
              </a:ext>
            </a:extLst>
          </p:cNvPr>
          <p:cNvSpPr/>
          <p:nvPr/>
        </p:nvSpPr>
        <p:spPr>
          <a:xfrm>
            <a:off x="4438693" y="914400"/>
            <a:ext cx="914400" cy="838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5 Points 8">
            <a:extLst>
              <a:ext uri="{FF2B5EF4-FFF2-40B4-BE49-F238E27FC236}">
                <a16:creationId xmlns:a16="http://schemas.microsoft.com/office/drawing/2014/main" id="{31913044-9FE6-4DFE-A76B-17DFFCC4F959}"/>
              </a:ext>
            </a:extLst>
          </p:cNvPr>
          <p:cNvSpPr/>
          <p:nvPr/>
        </p:nvSpPr>
        <p:spPr>
          <a:xfrm>
            <a:off x="6042912" y="514925"/>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5 Points 9">
            <a:extLst>
              <a:ext uri="{FF2B5EF4-FFF2-40B4-BE49-F238E27FC236}">
                <a16:creationId xmlns:a16="http://schemas.microsoft.com/office/drawing/2014/main" id="{3676C0A0-F013-4C6D-8FA4-57C51CB992FF}"/>
              </a:ext>
            </a:extLst>
          </p:cNvPr>
          <p:cNvSpPr/>
          <p:nvPr/>
        </p:nvSpPr>
        <p:spPr>
          <a:xfrm>
            <a:off x="457200" y="5715000"/>
            <a:ext cx="990600" cy="838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tar: 5 Points 10">
            <a:extLst>
              <a:ext uri="{FF2B5EF4-FFF2-40B4-BE49-F238E27FC236}">
                <a16:creationId xmlns:a16="http://schemas.microsoft.com/office/drawing/2014/main" id="{628D3A05-CDE7-4370-80B1-F5ADED767F9F}"/>
              </a:ext>
            </a:extLst>
          </p:cNvPr>
          <p:cNvSpPr/>
          <p:nvPr/>
        </p:nvSpPr>
        <p:spPr>
          <a:xfrm>
            <a:off x="5909606" y="3087320"/>
            <a:ext cx="1219200" cy="91439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wn Arrow 3"/>
          <p:cNvSpPr/>
          <p:nvPr/>
        </p:nvSpPr>
        <p:spPr>
          <a:xfrm>
            <a:off x="2743200" y="4373881"/>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3195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7745</TotalTime>
  <Words>536</Words>
  <Application>Microsoft Office PowerPoint</Application>
  <PresentationFormat>On-screen Show (4:3)</PresentationFormat>
  <Paragraphs>27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Century Gothic</vt:lpstr>
      <vt:lpstr>Times New Roman</vt:lpstr>
      <vt:lpstr>Wingdings 3</vt:lpstr>
      <vt:lpstr>Ion Boardroom</vt:lpstr>
      <vt:lpstr>اردو ترجمہ از اشعارمنطق الطیر از خواجہ فرید الدین عطار </vt:lpstr>
      <vt:lpstr>فارسی اشعار اور اردو ترجمہ</vt:lpstr>
      <vt:lpstr>ترجمہ منطق الطیر    </vt:lpstr>
      <vt:lpstr>اردو ترجمہ منطق الطیر   </vt:lpstr>
      <vt:lpstr>اردو ترجمہ  منطق الطیر  </vt:lpstr>
      <vt:lpstr>اردو ترجمہ از اشعارمنطق الطیر از خواجہ فرید الدین عطار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Jaffer</dc:creator>
  <cp:lastModifiedBy>Anjum</cp:lastModifiedBy>
  <cp:revision>126</cp:revision>
  <dcterms:created xsi:type="dcterms:W3CDTF">2015-01-03T09:01:24Z</dcterms:created>
  <dcterms:modified xsi:type="dcterms:W3CDTF">2020-12-11T10:26:49Z</dcterms:modified>
</cp:coreProperties>
</file>