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2228-2F36-4810-BC02-5CB9F8E37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90A30-B667-4073-AF93-755DA40AB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2B626-F430-477F-BD83-4643CC92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985D0-E3FD-4D77-B69E-A5D45E69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29F7F-277D-4D37-B0C6-79302DA3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7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BF849-DBD9-4095-B5F4-3DE8E2C48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05867-7879-416D-831F-AF5D0B317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710E3-A2B2-435D-A0A6-BF56A3C7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9E58A-B86A-4A33-8FA4-8C5E3493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AFB58-BD44-427C-A91A-B7B6EB6E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311A8-BAD2-4439-BA5E-FBF6C0054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9F539-DBC0-41EA-A7A6-48D84F3BA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34FDF-67FD-429C-93C1-71D93013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FE45B-03B5-47B4-989A-40A95901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D5E1C-9C4D-4F4B-B0FA-9A00CC28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7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5857-429B-4CB1-9937-8C78999B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FA6F-EADF-4E53-837A-10DAF099C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F7495-911B-4414-AD6B-6D557302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348A0-0D39-4818-9D84-1437F894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E8A40-C8D0-4688-9396-CC3EEF25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FB1A7-3893-48C7-94DD-7C24F0F1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223CF-EC8B-40F9-9DC2-B38227FA4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33D05-3F00-49A0-BF1F-C7AA573FA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775C1-5990-48CF-8683-28CB1288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FF440-0CE8-481A-AF59-3E5E2F25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3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7365-E34E-4BDA-B2F2-B35CDDFA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AB1C3-A0D4-404A-8D03-234AA966A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9F26E-E416-43A2-8814-268818E63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ED503-8D6A-441B-9933-5A824D0C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6FA2-33DF-4808-9FF5-3C38662F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4BD77-822C-4602-B70A-77FFDCA5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4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1F2-90C1-4AA2-869F-AD202027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F8293-0E04-420E-922E-DCAEFEF17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8F295-A84A-48F4-9E7E-3D5BAE653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6047B-BBA0-477F-8EDD-184975DFA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03208B-0DFD-415B-9056-29AFDC201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1907FC-ACF9-4EB3-9BDC-12925FDD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50266-4FB5-44A5-BF0B-71FA8089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DE6847-CE88-4883-850B-A2129DDB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CC6E-56E9-44FD-99AC-DFABAA57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55ACF-5D62-4AD2-9659-156154FD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5DBC1-4220-4774-A6EE-D6360CEF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13A1F-87D8-46F7-A0AC-657BD863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408F6-BEA4-4122-A5CD-993F3DAC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6AB4E-EB1D-4EB0-9336-48371C82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BD082-A80A-4162-ABDE-4A687FAE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9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307E-14FF-4062-B2D0-59D6DED4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6EC6-68A3-4EED-BFA6-BCCC98112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F8423-A08E-4F40-B0E3-906AEE12A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4E0AC-EFFE-4BEE-962D-D1CC3CA0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43218-F015-41A4-91A4-EC53B214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23F7B-089F-403A-968D-A1F5D7A9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45057-7989-4CF1-8835-DE9004BE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0AEF3-5C08-42D2-9895-68FCDB7E1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05AC0-8716-48AA-96B6-A42B41C1F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A31C2-0026-47EA-9813-84B9E8D2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7F0D0-5D15-46FA-B235-2F076953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FB0DB-DC8D-4D3B-A8DA-7FC7018B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7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8E2D8-7773-4BA6-80B5-F6801ED4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68AF8-348E-4059-B6EC-B98AF2DE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34EE3-7DB3-4910-B374-C22E793CC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B356-4D3D-4A0E-B2CD-17B2AB925DD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B70CA-FFB8-4822-A69A-7E8312FAF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2D91D-857F-461C-9C69-8106C03F0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6C9A-1A3A-458E-8422-72449B7B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4B1E80-F6E5-491B-84A1-55A860E07A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843379"/>
            <a:ext cx="8003959" cy="559293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AB04F-5BB5-40B8-A3CA-7294FAC4E8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ur-PK" dirty="0"/>
              <a:t>مصدر : پختن  پکانا</a:t>
            </a:r>
          </a:p>
          <a:p>
            <a:pPr marL="0" indent="0" algn="r" rtl="1">
              <a:buNone/>
            </a:pPr>
            <a:r>
              <a:rPr lang="ur-PK" dirty="0"/>
              <a:t>من شام آن ھا را پختم</a:t>
            </a:r>
          </a:p>
          <a:p>
            <a:pPr marL="0" indent="0" algn="r" rtl="1">
              <a:buNone/>
            </a:pPr>
            <a:r>
              <a:rPr lang="ur-PK" dirty="0"/>
              <a:t>ما شام آن ھا را پختیم</a:t>
            </a:r>
          </a:p>
          <a:p>
            <a:pPr marL="0" indent="0" algn="r" rtl="1">
              <a:buNone/>
            </a:pPr>
            <a:r>
              <a:rPr lang="ur-PK" dirty="0"/>
              <a:t>تو شام آن ھا را پختی</a:t>
            </a:r>
          </a:p>
          <a:p>
            <a:pPr marL="0" indent="0" algn="r" rtl="1">
              <a:buNone/>
            </a:pPr>
            <a:r>
              <a:rPr lang="ur-PK" dirty="0"/>
              <a:t>شما شام آن ھا را پختید</a:t>
            </a:r>
          </a:p>
          <a:p>
            <a:pPr marL="0" indent="0" algn="r" rtl="1">
              <a:buNone/>
            </a:pPr>
            <a:r>
              <a:rPr lang="ur-PK" dirty="0"/>
              <a:t>او شام آن ھا را پخت</a:t>
            </a:r>
          </a:p>
          <a:p>
            <a:pPr marL="0" indent="0" algn="r" rtl="1">
              <a:buNone/>
            </a:pPr>
            <a:r>
              <a:rPr lang="ur-PK" dirty="0"/>
              <a:t>آنھا شام آن ھا را پختند</a:t>
            </a:r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r>
              <a:rPr lang="ur-PK" dirty="0"/>
              <a:t>مصدر: خواندن   پڑھنا</a:t>
            </a:r>
          </a:p>
          <a:p>
            <a:pPr marL="0" indent="0" algn="r" rtl="1">
              <a:buNone/>
            </a:pPr>
            <a:r>
              <a:rPr lang="ur-PK" dirty="0"/>
              <a:t>من درسم را می خواندم </a:t>
            </a:r>
          </a:p>
          <a:p>
            <a:pPr marL="0" indent="0" algn="r" rtl="1">
              <a:buNone/>
            </a:pPr>
            <a:r>
              <a:rPr lang="ur-PK" dirty="0"/>
              <a:t>ما درس مان را می خواندیم </a:t>
            </a:r>
          </a:p>
          <a:p>
            <a:pPr marL="0" indent="0" algn="r" rtl="1">
              <a:buNone/>
            </a:pPr>
            <a:r>
              <a:rPr lang="ur-PK" dirty="0"/>
              <a:t>تو درست را می خواندی</a:t>
            </a:r>
          </a:p>
          <a:p>
            <a:pPr marL="0" indent="0" algn="r" rtl="1">
              <a:buNone/>
            </a:pPr>
            <a:r>
              <a:rPr lang="ur-PK" dirty="0"/>
              <a:t>شما درس تان را می خواندید</a:t>
            </a:r>
          </a:p>
          <a:p>
            <a:pPr marL="0" indent="0" algn="r" rtl="1">
              <a:buNone/>
            </a:pPr>
            <a:r>
              <a:rPr lang="ur-PK" dirty="0"/>
              <a:t>او درسش را می خواند</a:t>
            </a:r>
          </a:p>
          <a:p>
            <a:pPr marL="0" indent="0" algn="r" rtl="1">
              <a:buNone/>
            </a:pPr>
            <a:r>
              <a:rPr lang="ur-PK" dirty="0"/>
              <a:t>آنھا درس شان را می خواندند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9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2C95-3766-4D27-8BB7-02716BD7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3" y="365125"/>
            <a:ext cx="10528177" cy="1325563"/>
          </a:xfrm>
        </p:spPr>
        <p:txBody>
          <a:bodyPr/>
          <a:lstStyle/>
          <a:p>
            <a:pPr algn="r" rtl="1"/>
            <a:r>
              <a:rPr lang="ur-PK" dirty="0"/>
              <a:t>تمرین 8 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B0B8F5-BF44-406E-96FD-601DF528DE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96645"/>
            <a:ext cx="5181600" cy="504774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B5ED9-5230-4F87-85B3-CADD81E8FC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dirty="0"/>
              <a:t>1۔ مادرم در خانہ برای ما غذا نمی پخت۔</a:t>
            </a:r>
          </a:p>
          <a:p>
            <a:pPr marL="0" indent="0" algn="r" rtl="1">
              <a:buNone/>
            </a:pPr>
            <a:r>
              <a:rPr lang="ur-PK" dirty="0"/>
              <a:t>2۔ برادرھایم نان ھا را روی میز نمی گذاشتند۔</a:t>
            </a:r>
          </a:p>
          <a:p>
            <a:pPr marL="0" indent="0" algn="r" rtl="1">
              <a:buNone/>
            </a:pPr>
            <a:r>
              <a:rPr lang="ur-PK" dirty="0"/>
              <a:t>3۔ تو و کودک از روی مبل بہ روی فرش نمی افتادید۔</a:t>
            </a:r>
          </a:p>
          <a:p>
            <a:pPr marL="0" indent="0" algn="r" rtl="1">
              <a:buNone/>
            </a:pPr>
            <a:r>
              <a:rPr lang="ur-PK" dirty="0"/>
              <a:t>4۔ نیوتن افتادن سیب را از درخت نمی دید۔ </a:t>
            </a:r>
          </a:p>
          <a:p>
            <a:pPr marL="0" indent="0" algn="r" rtl="1">
              <a:buNone/>
            </a:pPr>
            <a:r>
              <a:rPr lang="ur-PK" dirty="0"/>
              <a:t>5۔ من حقیقت داستان را نمی فھمیدم 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7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96110-B870-48D3-8DFB-9E59C530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درس دوم : ما قبل از غذا دست ھایمان را می شوییم۔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BEFAFC9-C06B-4F94-ACB8-33632B1719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5060751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18312-A4FE-424C-8A41-2978A223EA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ur-PK" dirty="0"/>
              <a:t>1۔ ہم اپنے بدن کے اعضاء سے متنوعی کام کرتے ہیں ۔</a:t>
            </a:r>
          </a:p>
          <a:p>
            <a:pPr marL="0" indent="0" algn="r" rtl="1">
              <a:buNone/>
            </a:pPr>
            <a:r>
              <a:rPr lang="ur-PK" dirty="0"/>
              <a:t>2۔ کیا آپ اپنا کام دائیں ہاتھ سے لکھتے ہیں یا اپنے بائیں ہاتھ سے ؟</a:t>
            </a:r>
          </a:p>
          <a:p>
            <a:pPr marL="0" indent="0" algn="r" rtl="1">
              <a:buNone/>
            </a:pPr>
            <a:r>
              <a:rPr lang="ur-PK" dirty="0"/>
              <a:t>3۔ لڑکیاں ابھی کلاس میں "یار مھربان " کے اشعار خوبصورت آواز میں گا رہی ہیں ۔</a:t>
            </a:r>
          </a:p>
          <a:p>
            <a:pPr marL="0" indent="0" algn="r" rtl="1">
              <a:buNone/>
            </a:pPr>
            <a:r>
              <a:rPr lang="ur-PK" dirty="0"/>
              <a:t>4۔ میرا بڑا بھائی ہر روز پیدل یونیورسٹی جاتا ہے۔</a:t>
            </a:r>
          </a:p>
          <a:p>
            <a:pPr marL="0" indent="0" algn="r" rtl="1">
              <a:buNone/>
            </a:pPr>
            <a:r>
              <a:rPr lang="ur-PK" dirty="0"/>
              <a:t>5۔ کیا تو نے ہمارے والد کے سفید بال نہیں دیکھے۔ </a:t>
            </a:r>
          </a:p>
          <a:p>
            <a:pPr marL="0" indent="0" algn="r" rtl="1">
              <a:buNone/>
            </a:pPr>
            <a:r>
              <a:rPr lang="ur-PK" dirty="0"/>
              <a:t>6۔ آپ اپنے ہونٹوں سے " ب ، پ ، اور م " جیسے الفاظ بولتے ہیں ۔ </a:t>
            </a:r>
          </a:p>
          <a:p>
            <a:pPr marL="0" indent="0" algn="r" rtl="1">
              <a:buNone/>
            </a:pPr>
            <a:r>
              <a:rPr lang="ur-PK" dirty="0"/>
              <a:t>7۔ بعض انسان دھیمی آواز کو اپنے کانوں سے نہیں سن سکتے ۔ </a:t>
            </a:r>
          </a:p>
          <a:p>
            <a:pPr marL="0" indent="0" algn="r" rtl="1">
              <a:buNone/>
            </a:pPr>
            <a:r>
              <a:rPr lang="ur-PK" dirty="0"/>
              <a:t>8۔ ہم اپنی ناک سے متنوعی غذا کو سونگھتے ہیں۔ </a:t>
            </a:r>
          </a:p>
          <a:p>
            <a:pPr marL="0" indent="0" algn="r" rtl="1">
              <a:buNone/>
            </a:pPr>
            <a:r>
              <a:rPr lang="ur-PK" dirty="0"/>
              <a:t>9۔ آپ اپنے دماغ سے دنیا و جہان کی عقلمندی سمجھتے ہیں ۔</a:t>
            </a:r>
          </a:p>
          <a:p>
            <a:pPr marL="0" indent="0" algn="r" rtl="1">
              <a:buNone/>
            </a:pPr>
            <a:r>
              <a:rPr lang="ur-PK" dirty="0"/>
              <a:t>10۔ وہ کل اپنے مضبوط پاؤں کے ساتھ پہاڑ پر اوپر کی طرف دوڑیں گے۔ </a:t>
            </a:r>
          </a:p>
          <a:p>
            <a:pPr marL="0" indent="0" algn="r" rtl="1">
              <a:buNone/>
            </a:pPr>
            <a:r>
              <a:rPr lang="ur-PK" dirty="0"/>
              <a:t>11۔ کیا اپ ہر روز صبح اپنے ہاتھ  اور چہرے کو پانی اور سابن سے دھوتے ہیں ؟ </a:t>
            </a:r>
          </a:p>
          <a:p>
            <a:pPr marL="0" indent="0" algn="r" rtl="1">
              <a:buNone/>
            </a:pPr>
            <a:r>
              <a:rPr lang="ur-PK" dirty="0"/>
              <a:t>12۔ وہ ہر رات اپنے دانتوں کو مسواک سے اوپر اور نیچے کی سمت میں صاف کرتے ہیں۔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6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95FA-EFB5-4703-997F-0B57B83B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15 : تمرین 1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F71867-C82D-468F-BE7A-7F605C158C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12" y="639192"/>
            <a:ext cx="4699776" cy="553777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CBADD-6480-4117-A328-AB80F67EBE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ur-PK" dirty="0"/>
              <a:t>1۔ من با دست راست مشق ھایم را می نویسم ۔ </a:t>
            </a:r>
          </a:p>
          <a:p>
            <a:pPr marL="0" indent="0" algn="r" rtl="1">
              <a:buNone/>
            </a:pPr>
            <a:r>
              <a:rPr lang="ur-PK" dirty="0"/>
              <a:t>2۔ آنہا با مسواک دندان ھایشان  را شویند۔ </a:t>
            </a:r>
          </a:p>
          <a:p>
            <a:pPr marL="0" indent="0" algn="r" rtl="1">
              <a:buNone/>
            </a:pPr>
            <a:r>
              <a:rPr lang="ur-PK" dirty="0"/>
              <a:t>3۔ گوش برای شنیدن است۔ </a:t>
            </a:r>
          </a:p>
          <a:p>
            <a:pPr marL="0" indent="0" algn="r" rtl="1">
              <a:buNone/>
            </a:pPr>
            <a:r>
              <a:rPr lang="ur-PK" dirty="0"/>
              <a:t>4۔ چشم برای دیدن است۔ </a:t>
            </a:r>
          </a:p>
          <a:p>
            <a:pPr marL="0" indent="0" algn="r" rtl="1">
              <a:buNone/>
            </a:pPr>
            <a:r>
              <a:rPr lang="ur-PK" dirty="0"/>
              <a:t>5۔ ما با مغز دانش ھای جھان را می فھمیم۔</a:t>
            </a:r>
          </a:p>
          <a:p>
            <a:pPr marL="0" indent="0" algn="r" rtl="1">
              <a:buNone/>
            </a:pPr>
            <a:r>
              <a:rPr lang="ur-PK" dirty="0"/>
              <a:t>6۔ پا اعضای بدن است۔</a:t>
            </a:r>
          </a:p>
          <a:p>
            <a:pPr marL="0" indent="0" algn="r" rtl="1">
              <a:buNone/>
            </a:pPr>
            <a:r>
              <a:rPr lang="ur-PK" dirty="0"/>
              <a:t>7۔ من ہر روز صبح مسواک می کنم ۔ </a:t>
            </a:r>
          </a:p>
          <a:p>
            <a:pPr marL="0" indent="0" algn="r" rtl="1">
              <a:buNone/>
            </a:pPr>
            <a:r>
              <a:rPr lang="ur-PK" dirty="0"/>
              <a:t>8۔ من از دست چپ می نویسم ۔ </a:t>
            </a:r>
          </a:p>
          <a:p>
            <a:pPr marL="0" indent="0" algn="r" rtl="1">
              <a:buNone/>
            </a:pPr>
            <a:r>
              <a:rPr lang="ur-PK" dirty="0"/>
              <a:t>9۔ من ہر روز صبح دست و صورتم را با اب و صابون می شویم۔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3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C2B96-04EA-4D7C-B167-760A84A1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 :16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783455-382D-46A8-AE71-DFDFBDD474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431"/>
            <a:ext cx="5181600" cy="587649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EF28C-66A2-4CE8-9DE4-CF3C348A9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ur-PK" dirty="0"/>
              <a:t>1۔ ورزش </a:t>
            </a:r>
          </a:p>
          <a:p>
            <a:pPr marL="0" indent="0" algn="r" rtl="1">
              <a:buNone/>
            </a:pPr>
            <a:r>
              <a:rPr lang="ur-PK" dirty="0"/>
              <a:t>2۔ اعضای</a:t>
            </a:r>
          </a:p>
          <a:p>
            <a:pPr marL="0" indent="0" algn="r" rtl="1">
              <a:buNone/>
            </a:pPr>
            <a:r>
              <a:rPr lang="ur-PK" dirty="0"/>
              <a:t>3۔ می کند</a:t>
            </a:r>
          </a:p>
          <a:p>
            <a:pPr marL="0" indent="0" algn="r" rtl="1">
              <a:buNone/>
            </a:pPr>
            <a:r>
              <a:rPr lang="ur-PK" dirty="0"/>
              <a:t>4۔ صابون </a:t>
            </a:r>
          </a:p>
          <a:p>
            <a:pPr marL="0" indent="0" algn="r" rtl="1">
              <a:buNone/>
            </a:pPr>
            <a:r>
              <a:rPr lang="ur-PK" dirty="0"/>
              <a:t>5۔ صورتش</a:t>
            </a:r>
          </a:p>
          <a:p>
            <a:pPr marL="0" indent="0" algn="r" rtl="1">
              <a:buNone/>
            </a:pPr>
            <a:r>
              <a:rPr lang="ur-PK" dirty="0"/>
              <a:t>6۔ خوردن </a:t>
            </a:r>
          </a:p>
          <a:p>
            <a:pPr marL="0" indent="0" algn="r" rtl="1">
              <a:buNone/>
            </a:pPr>
            <a:r>
              <a:rPr lang="ur-PK" dirty="0"/>
              <a:t>7۔ مسواک </a:t>
            </a:r>
          </a:p>
          <a:p>
            <a:pPr marL="0" indent="0" algn="r" rtl="1">
              <a:buNone/>
            </a:pPr>
            <a:r>
              <a:rPr lang="ur-PK" dirty="0"/>
              <a:t>8۔ می پوشد</a:t>
            </a:r>
          </a:p>
          <a:p>
            <a:pPr marL="0" indent="0" algn="r" rtl="1">
              <a:buNone/>
            </a:pPr>
            <a:r>
              <a:rPr lang="ur-PK" dirty="0"/>
              <a:t>9۔ می رود</a:t>
            </a:r>
          </a:p>
          <a:p>
            <a:pPr marL="0" indent="0" algn="r" rtl="1">
              <a:buNone/>
            </a:pPr>
            <a:r>
              <a:rPr lang="ur-PK" dirty="0"/>
              <a:t>10۔ گوش</a:t>
            </a:r>
          </a:p>
          <a:p>
            <a:pPr marL="0" indent="0" algn="r" rtl="1">
              <a:buNone/>
            </a:pPr>
            <a:r>
              <a:rPr lang="ur-PK" dirty="0"/>
              <a:t>11۔ می نویسد</a:t>
            </a:r>
          </a:p>
          <a:p>
            <a:pPr marL="0" indent="0" algn="r" rtl="1">
              <a:buNone/>
            </a:pPr>
            <a:r>
              <a:rPr lang="ur-PK" dirty="0"/>
              <a:t>12۔ مرور</a:t>
            </a:r>
          </a:p>
          <a:p>
            <a:pPr marL="0" indent="0" algn="r" rtl="1">
              <a:buNone/>
            </a:pPr>
            <a:r>
              <a:rPr lang="ur-PK" dirty="0"/>
              <a:t>13۔ می فھمد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5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480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تمرین 8 </vt:lpstr>
      <vt:lpstr>درس دوم : ما قبل از غذا دست ھایمان را می شوییم۔</vt:lpstr>
      <vt:lpstr>برگ 15 : تمرین 1</vt:lpstr>
      <vt:lpstr>برگ :16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دوم : ما قبل از غذا دست ھایمان را می شوییم۔</dc:title>
  <dc:creator>ismail - [2010]</dc:creator>
  <cp:lastModifiedBy>ismail - [2010]</cp:lastModifiedBy>
  <cp:revision>10</cp:revision>
  <dcterms:created xsi:type="dcterms:W3CDTF">2020-09-09T14:02:58Z</dcterms:created>
  <dcterms:modified xsi:type="dcterms:W3CDTF">2020-09-09T15:32:44Z</dcterms:modified>
</cp:coreProperties>
</file>