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57D4F-9FB4-4745-910B-6CF640AD3C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E54D80-BF26-44D9-B424-B8971F365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3C6D11-BF56-4610-9EEE-2A64DF875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D924-10D2-4FAF-8950-136B19ED5A7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FFFBA4-5393-489F-B2EB-29F49CF12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8C956-18D8-4B92-BAE8-7A7005C72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FCE97-341C-4966-B4CB-D44878BD8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66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0B135-FCBF-4DE6-A891-B831436D4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1221E3-DA97-4AD0-9B3E-ED2F102BE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31EC2-5B7E-4F32-8A7A-87B50658D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D924-10D2-4FAF-8950-136B19ED5A7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21081-4822-4BA6-B36E-60C73AD5E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C34469-95AD-4753-B338-8C950F718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FCE97-341C-4966-B4CB-D44878BD8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76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37F52B2-5DD3-4755-95CB-90586AF223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9661E-8A6F-4CAF-8AC4-61724D4B5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3F041-2437-49CA-B6B0-213EA700C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D924-10D2-4FAF-8950-136B19ED5A7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0D9FAF-CC3B-45C1-AC06-ACD0DBAC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B86877-7458-447F-A4FA-43FA74C4F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FCE97-341C-4966-B4CB-D44878BD8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43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25803D-6F3B-4167-BC1F-1D05709BB2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A1041-285B-4220-A020-F907EF448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CA3FE-6F5B-4FBB-898D-462C0801A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D924-10D2-4FAF-8950-136B19ED5A7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DDC21-8DFF-4143-81A6-325294E5B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8F3BF8-898E-424E-81F8-6068C4CFD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FCE97-341C-4966-B4CB-D44878BD8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8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23678-DD35-4271-BADC-1BF9BFC6E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6AF176-31F9-4617-AEDE-AF078D581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F3A5E0-FFED-43B4-AAC2-177CB8522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D924-10D2-4FAF-8950-136B19ED5A7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EC92F-2015-4D98-8201-DCA64F14B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CDFC40-0730-4042-99F4-F124DE476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FCE97-341C-4966-B4CB-D44878BD8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6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78DC3-3691-4950-88A4-D26B664F3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CB0AD0-2C39-4F62-992D-C851D1A896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735735-158E-473A-8954-03F949804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DEBD8-CAC0-4BE3-8AE8-3226F9218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D924-10D2-4FAF-8950-136B19ED5A7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4A5F8-44D9-4B61-AFF4-ACAFC508F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84D756-C291-4F68-9920-BFBB00562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FCE97-341C-4966-B4CB-D44878BD8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4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420AE-708D-4F28-ADD7-9E5467B72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FD293-8386-4A8E-9A15-EE9FA066A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112E2-23C3-48CA-9BD6-8F36E8A8E2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9307E8-78ED-4CD2-B6F3-163C2DBDDC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5C0B74-A02E-4F5C-9AE7-BC4F9A85C9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EE03B5-1342-430F-8F8E-FA6B66F52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D924-10D2-4FAF-8950-136B19ED5A7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03664E-0F45-420D-9422-CE2AFDA9A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A7B774-FE47-458C-B86D-26DA3CC13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FCE97-341C-4966-B4CB-D44878BD8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65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B4AB5-5881-4237-A254-8F937C5A1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66CC4D-7633-4801-8783-F3F2BEB26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D924-10D2-4FAF-8950-136B19ED5A7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030FFF-ABE7-4193-B154-EE8188E50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3E2F15-3071-4B9B-BA87-38358CCD5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FCE97-341C-4966-B4CB-D44878BD8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35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5E7E3E-227C-44F2-917A-E64B0A417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D924-10D2-4FAF-8950-136B19ED5A7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2319F0-25B7-4D26-8755-C64522372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B04B5F-F21F-4075-9E0E-1FB6A621F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FCE97-341C-4966-B4CB-D44878BD8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03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86BA5-6516-4224-99B9-CED16F89D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61F59-29DD-43C4-9887-936931B39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318E82-8753-4CEB-A8F4-A78D14A908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E1C58B-6B07-4FDA-B554-C7CB52E1FA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D924-10D2-4FAF-8950-136B19ED5A7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BB1C49-9EA4-4994-BFFD-15ECC566A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90A908-3D7D-43E8-B163-3A94BFCB3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FCE97-341C-4966-B4CB-D44878BD8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56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412B3-6254-40E0-9B53-D03E44B67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B3AF27-0057-4781-AF2E-B9CD62717C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91BDB3-DBCE-45D8-9F92-E325215A5B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116E12-B285-43BD-A37D-4BB5BD17A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8D924-10D2-4FAF-8950-136B19ED5A7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D0B5D-EB5D-4EB4-81C1-49A1BB6DE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C41081-CA19-41BD-AED4-734DD492D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FCE97-341C-4966-B4CB-D44878BD8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576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66524C-3E9E-4907-A55B-135E273AC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357AC5-E10C-4874-B91E-8DFEF79F7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3A52D4-9F31-4FC0-9D55-81F98B23DD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8D924-10D2-4FAF-8950-136B19ED5A72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2D03C-D888-4351-9E9E-63A916E985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3EC409-C3EA-437A-8C13-D093BBDC82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FCE97-341C-4966-B4CB-D44878BD8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691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D9C2B9-2E76-4240-9FC8-768FF2312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ur-PK" dirty="0"/>
              <a:t>برگ49: تمرین10  (درسِ چھارم)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7E1BBD-899F-4371-9EF7-90953B0521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ur-PK" dirty="0"/>
              <a:t>1۔ ما دیروز روی برف افتادیم۔</a:t>
            </a:r>
          </a:p>
          <a:p>
            <a:pPr marL="0" indent="0" algn="r" rtl="1">
              <a:buNone/>
            </a:pPr>
            <a:r>
              <a:rPr lang="ur-PK" dirty="0"/>
              <a:t>2۔ باران از آسمان بہ زمین بارید۔</a:t>
            </a:r>
          </a:p>
          <a:p>
            <a:pPr marL="0" indent="0" algn="r" rtl="1">
              <a:buNone/>
            </a:pPr>
            <a:r>
              <a:rPr lang="ur-PK" dirty="0"/>
              <a:t>3۔ آیا شما در کشتی خوابیدید؟</a:t>
            </a:r>
          </a:p>
          <a:p>
            <a:pPr marL="0" indent="0" algn="r" rtl="1">
              <a:buNone/>
            </a:pPr>
            <a:r>
              <a:rPr lang="ur-PK" dirty="0"/>
              <a:t>4۔ ابر و خورشید بہ آسمان آمدند۔</a:t>
            </a:r>
          </a:p>
          <a:p>
            <a:pPr marL="0" indent="0" algn="r" rtl="1">
              <a:buNone/>
            </a:pPr>
            <a:r>
              <a:rPr lang="ur-PK" dirty="0"/>
              <a:t>5۔ آیا آن ھا با کشتی از بیروت بہ ایران رفتند؟</a:t>
            </a:r>
            <a:endParaRPr lang="en-US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49F5BEA1-68BD-4D54-A944-39AC4CD9A5C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52122"/>
            <a:ext cx="5181600" cy="3898344"/>
          </a:xfrm>
        </p:spPr>
      </p:pic>
    </p:spTree>
    <p:extLst>
      <p:ext uri="{BB962C8B-B14F-4D97-AF65-F5344CB8AC3E}">
        <p14:creationId xmlns:p14="http://schemas.microsoft.com/office/powerpoint/2010/main" val="324335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CF3C3-2CF8-4B68-B8DF-A31B61A99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ur-PK" dirty="0"/>
              <a:t>برگ52: تمرین11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88EB290-A6EF-43D2-81A4-73CAB66162E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6601" y="1825625"/>
            <a:ext cx="2644797" cy="435133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5F0686-B748-48AE-B122-195C5857EB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algn="r" rtl="1"/>
            <a:r>
              <a:rPr lang="ur-PK" dirty="0"/>
              <a:t>نیفتاد: میوہ نیفتاد۔</a:t>
            </a:r>
          </a:p>
          <a:p>
            <a:pPr algn="r" rtl="1"/>
            <a:r>
              <a:rPr lang="ur-PK" dirty="0"/>
              <a:t>میوہ از بالای میز نیفتاد۔</a:t>
            </a:r>
          </a:p>
          <a:p>
            <a:pPr algn="r" rtl="1"/>
            <a:r>
              <a:rPr lang="ur-PK" dirty="0"/>
              <a:t>میوہ از بالای میز روی زمین نیفتاد۔</a:t>
            </a:r>
          </a:p>
          <a:p>
            <a:pPr algn="r" rtl="1"/>
            <a:r>
              <a:rPr lang="ur-PK" dirty="0"/>
              <a:t>آیا میوہ از بالای میز روی زمین افتاد؟</a:t>
            </a:r>
          </a:p>
          <a:p>
            <a:pPr algn="r" rtl="1"/>
            <a:r>
              <a:rPr lang="ur-PK" dirty="0"/>
              <a:t>خیر، میوہ از بالای میز روی زمین نیفتاد۔</a:t>
            </a:r>
          </a:p>
          <a:p>
            <a:pPr algn="r" rtl="1"/>
            <a:r>
              <a:rPr lang="ur-PK" dirty="0"/>
              <a:t>خوابید: ستارہ خوابید۔</a:t>
            </a:r>
          </a:p>
          <a:p>
            <a:pPr algn="r" rtl="1"/>
            <a:r>
              <a:rPr lang="ur-PK" dirty="0"/>
              <a:t>ستارہ در آسمان خوابید۔</a:t>
            </a:r>
          </a:p>
          <a:p>
            <a:pPr algn="r" rtl="1"/>
            <a:r>
              <a:rPr lang="ur-PK" dirty="0"/>
              <a:t>ستارہ و ماہ در آسمان خوابیدند۔</a:t>
            </a:r>
          </a:p>
          <a:p>
            <a:pPr algn="r" rtl="1"/>
            <a:r>
              <a:rPr lang="ur-PK" dirty="0"/>
              <a:t>دیشب ستارہ و ماہ در آسمان خوابیدند۔</a:t>
            </a:r>
          </a:p>
          <a:p>
            <a:pPr algn="r" rtl="1"/>
            <a:r>
              <a:rPr lang="ur-PK" dirty="0"/>
              <a:t>بارید: باران بارید۔</a:t>
            </a:r>
          </a:p>
          <a:p>
            <a:pPr algn="r" rtl="1"/>
            <a:r>
              <a:rPr lang="ur-PK" dirty="0"/>
              <a:t>باران از ابر بارید۔</a:t>
            </a:r>
          </a:p>
          <a:p>
            <a:pPr algn="r" rtl="1"/>
            <a:r>
              <a:rPr lang="ur-PK" dirty="0"/>
              <a:t>باران از ابر در آسمان بارید۔</a:t>
            </a:r>
          </a:p>
          <a:p>
            <a:pPr algn="r" rtl="1"/>
            <a:r>
              <a:rPr lang="ur-PK" dirty="0"/>
              <a:t>باران و برف از ابر در آسمان باریدند۔</a:t>
            </a:r>
          </a:p>
          <a:p>
            <a:pPr algn="r" rtl="1"/>
            <a:r>
              <a:rPr lang="ur-PK" dirty="0"/>
              <a:t>باران و برف از ابر در آسمان بہ دریا باریدند۔</a:t>
            </a:r>
          </a:p>
          <a:p>
            <a:pPr algn="r" rtl="1"/>
            <a:r>
              <a:rPr lang="ur-PK" dirty="0"/>
              <a:t>آیا باران و برف از ابر در آسمان باریدند؟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6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662EF-E0F4-4D67-95D3-E71160E64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ur-PK" dirty="0"/>
              <a:t>برگ54: تمرین12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FE1613B-3AB0-4280-BA19-A4B17DA0893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612" y="1825625"/>
            <a:ext cx="2780776" cy="435133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652EEF-5A62-44BD-86E5-918E3D81D8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 algn="r" rtl="1"/>
            <a:r>
              <a:rPr lang="ur-PK" dirty="0"/>
              <a:t>بابا: سلام عزیزم!</a:t>
            </a:r>
          </a:p>
          <a:p>
            <a:pPr algn="r" rtl="1"/>
            <a:r>
              <a:rPr lang="ur-PK" dirty="0"/>
              <a:t>امین: دیشب مامان بہ بازار رفت؟</a:t>
            </a:r>
          </a:p>
          <a:p>
            <a:pPr algn="r" rtl="1"/>
            <a:r>
              <a:rPr lang="ur-PK" dirty="0"/>
              <a:t>بابا: نہ، دیشب مامان بہ بازار نرفت۔ مامان بہ باغ رفت۔</a:t>
            </a:r>
          </a:p>
          <a:p>
            <a:pPr algn="r" rtl="1"/>
            <a:r>
              <a:rPr lang="ur-PK" dirty="0"/>
              <a:t>فاطمہ: آرہ، دیروز سارا بہ مسافرت رفت</a:t>
            </a:r>
          </a:p>
          <a:p>
            <a:pPr algn="r" rtl="1"/>
            <a:r>
              <a:rPr lang="ur-PK" dirty="0"/>
              <a:t>ھانیہ: آیا او بہ سوریہ رفت؟</a:t>
            </a:r>
          </a:p>
          <a:p>
            <a:pPr algn="r" rtl="1"/>
            <a:r>
              <a:rPr lang="ur-PK" dirty="0"/>
              <a:t>فاطمہ: نہ، او بہ ایران رفت۔</a:t>
            </a:r>
          </a:p>
          <a:p>
            <a:pPr algn="r" rtl="1"/>
            <a:r>
              <a:rPr lang="ur-PK" dirty="0"/>
              <a:t>ھانیہ: آیا او با بابا و مامان بہ ایران رفت؟</a:t>
            </a:r>
          </a:p>
          <a:p>
            <a:pPr algn="r" rtl="1"/>
            <a:r>
              <a:rPr lang="ur-PK" dirty="0"/>
              <a:t>فاطمہ: آرہ، او با بابا و مامان بہ ایران رفت</a:t>
            </a:r>
          </a:p>
          <a:p>
            <a:pPr algn="r" rtl="1"/>
            <a:r>
              <a:rPr lang="ur-PK" dirty="0"/>
              <a:t>حمید: آیا شما بیمار ھستید؟</a:t>
            </a:r>
          </a:p>
          <a:p>
            <a:pPr algn="r" rtl="1"/>
            <a:r>
              <a:rPr lang="ur-PK" dirty="0"/>
              <a:t>امین و ھانیہ: نہ، ما تندرست ھستیم۔</a:t>
            </a:r>
          </a:p>
          <a:p>
            <a:pPr algn="r" rtl="1"/>
            <a:r>
              <a:rPr lang="ur-PK" dirty="0"/>
              <a:t>حمید: آیا آن ھا ناظم و مدیر ھستند؟</a:t>
            </a:r>
          </a:p>
          <a:p>
            <a:pPr algn="r" rtl="1"/>
            <a:r>
              <a:rPr lang="ur-PK" dirty="0"/>
              <a:t>امین و ھانیہ: بلہ، آنھا ناظم و مدیر ھستند۔</a:t>
            </a:r>
          </a:p>
          <a:p>
            <a:pPr algn="r" rtl="1"/>
            <a:r>
              <a:rPr lang="ur-PK" dirty="0"/>
              <a:t>حمید: از راہ نمایی شما متشکرم۔</a:t>
            </a:r>
          </a:p>
          <a:p>
            <a:pPr algn="r" rtl="1"/>
            <a:r>
              <a:rPr lang="ur-PK" dirty="0"/>
              <a:t>امین و ھانیہ: خواھش می کنیم۔</a:t>
            </a:r>
          </a:p>
        </p:txBody>
      </p:sp>
    </p:spTree>
    <p:extLst>
      <p:ext uri="{BB962C8B-B14F-4D97-AF65-F5344CB8AC3E}">
        <p14:creationId xmlns:p14="http://schemas.microsoft.com/office/powerpoint/2010/main" val="3562832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343E0-65BA-4426-874F-61748B7AE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ur-PK" dirty="0"/>
              <a:t>برگ54: تمرین 13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7910318-179F-4710-B981-7CC1A6C9065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595612"/>
            <a:ext cx="5181600" cy="2811363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ACCADE-1F12-43F3-985B-1CAAFD21AB4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ur-PK" dirty="0"/>
              <a:t>1۔ بارید:</a:t>
            </a:r>
          </a:p>
          <a:p>
            <a:pPr marL="0" indent="0" algn="r" rtl="1">
              <a:buNone/>
            </a:pPr>
            <a:r>
              <a:rPr lang="ur-PK" dirty="0"/>
              <a:t>باران از ابر روی زمین بارید۔</a:t>
            </a:r>
          </a:p>
          <a:p>
            <a:pPr marL="0" indent="0" algn="r" rtl="1">
              <a:buNone/>
            </a:pPr>
            <a:r>
              <a:rPr lang="ur-PK" dirty="0"/>
              <a:t>2۔ ما:</a:t>
            </a:r>
          </a:p>
          <a:p>
            <a:pPr marL="0" indent="0" algn="r" rtl="1">
              <a:buNone/>
            </a:pPr>
            <a:r>
              <a:rPr lang="ur-PK" dirty="0"/>
              <a:t>ما با مامان بہ باغ رفتیم۔</a:t>
            </a:r>
          </a:p>
          <a:p>
            <a:pPr marL="0" indent="0" algn="r" rtl="1">
              <a:buNone/>
            </a:pPr>
            <a:r>
              <a:rPr lang="ur-PK" dirty="0"/>
              <a:t>3۔ بیمارستان:</a:t>
            </a:r>
          </a:p>
          <a:p>
            <a:pPr marL="0" indent="0" algn="r" rtl="1">
              <a:buNone/>
            </a:pPr>
            <a:r>
              <a:rPr lang="ur-PK" dirty="0"/>
              <a:t>بیمارھا در بیمارستان ھستند۔</a:t>
            </a:r>
          </a:p>
        </p:txBody>
      </p:sp>
    </p:spTree>
    <p:extLst>
      <p:ext uri="{BB962C8B-B14F-4D97-AF65-F5344CB8AC3E}">
        <p14:creationId xmlns:p14="http://schemas.microsoft.com/office/powerpoint/2010/main" val="1204959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F8498-565C-4A38-B0D8-9972908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ur-PK" dirty="0"/>
              <a:t>برگ55: تمرین13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3F83455-6545-49F4-AF9C-DA42C2FB2B3E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45554"/>
            <a:ext cx="5181600" cy="2311479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7DE1E1-FB2C-40EC-BB59-C91561592C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ur-PK" dirty="0"/>
              <a:t>4۔ شما:</a:t>
            </a:r>
          </a:p>
          <a:p>
            <a:pPr marL="0" indent="0" algn="r" rtl="1">
              <a:buNone/>
            </a:pPr>
            <a:r>
              <a:rPr lang="ur-PK" dirty="0"/>
              <a:t>آیا شما بہ کتاب خانہ رفتید:</a:t>
            </a:r>
          </a:p>
          <a:p>
            <a:pPr marL="0" indent="0" algn="r" rtl="1">
              <a:buNone/>
            </a:pPr>
            <a:r>
              <a:rPr lang="ur-PK" dirty="0"/>
              <a:t>5۔ آسمان:</a:t>
            </a:r>
          </a:p>
          <a:p>
            <a:pPr marL="0" indent="0" algn="r" rtl="1">
              <a:buNone/>
            </a:pPr>
            <a:r>
              <a:rPr lang="ur-PK" dirty="0"/>
              <a:t>ستارہ در شب بہ آسمان آمد۔</a:t>
            </a:r>
          </a:p>
          <a:p>
            <a:pPr marL="0" indent="0" algn="r" rtl="1">
              <a:buNone/>
            </a:pPr>
            <a:r>
              <a:rPr lang="ur-PK" dirty="0"/>
              <a:t>6۔ ھستند:</a:t>
            </a:r>
          </a:p>
          <a:p>
            <a:pPr marL="0" indent="0" algn="r" rtl="1">
              <a:buNone/>
            </a:pPr>
            <a:r>
              <a:rPr lang="ur-PK" dirty="0"/>
              <a:t>آن ھا در کراچی ھستند۔</a:t>
            </a:r>
          </a:p>
          <a:p>
            <a:pPr marL="0" indent="0" algn="r" rtl="1">
              <a:buNone/>
            </a:pPr>
            <a:r>
              <a:rPr lang="ur-PK" dirty="0"/>
              <a:t>7۔ راہ نمایی:</a:t>
            </a:r>
          </a:p>
          <a:p>
            <a:pPr marL="0" indent="0" algn="r" rtl="1">
              <a:buNone/>
            </a:pPr>
            <a:r>
              <a:rPr lang="ur-PK" dirty="0"/>
              <a:t>از راہ نمایی شما متشکرم/ متشکر ھستم۔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61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387</Words>
  <Application>Microsoft Office PowerPoint</Application>
  <PresentationFormat>Widescreen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برگ49: تمرین10  (درسِ چھارم)</vt:lpstr>
      <vt:lpstr>برگ52: تمرین11</vt:lpstr>
      <vt:lpstr>برگ54: تمرین12</vt:lpstr>
      <vt:lpstr>برگ54: تمرین 13</vt:lpstr>
      <vt:lpstr>برگ55: تمرین13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برگ49: تمرین10  (درسِ چھارم)</dc:title>
  <dc:creator>ismail - [2010]</dc:creator>
  <cp:lastModifiedBy>ismail - [2010]</cp:lastModifiedBy>
  <cp:revision>9</cp:revision>
  <dcterms:created xsi:type="dcterms:W3CDTF">2020-09-17T09:45:55Z</dcterms:created>
  <dcterms:modified xsi:type="dcterms:W3CDTF">2020-09-17T10:25:07Z</dcterms:modified>
</cp:coreProperties>
</file>