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A86C9-B914-48C6-B5F7-81F9A6AB83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FC866-E387-4286-A1FA-BEDD97CCE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1DE7F-8217-4529-B537-04B2F72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B7A-9869-4E14-870B-5502D9456D9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F92D8-C48B-479E-8EB3-3AD3A352F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0BB99-9EAF-49B4-B506-76C315792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6BF49-D3E4-4D41-844E-74784735C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6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9F20E-0147-4947-89CE-39D8C4980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73A79-196D-4179-ADFA-795DDCC66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613F8-0441-48AA-B48D-2F2D4C965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B7A-9869-4E14-870B-5502D9456D9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8ECA3-9DFE-48AB-81F2-D4B0B3FCC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8992B-EEB0-46E8-985E-7B35FCBC5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6BF49-D3E4-4D41-844E-74784735C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3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256062-01FD-45E3-9260-79E62080DB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4C777-FFDC-496F-B33E-94150454C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C846F-AC15-4CE6-958F-0E54AB9A0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B7A-9869-4E14-870B-5502D9456D9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B5B7-1949-4AFD-BD79-04AFED2F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F0A01-7589-4C77-A947-1880B66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6BF49-D3E4-4D41-844E-74784735C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08313-2B82-423D-AB63-07162486B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3AE4E-2D70-44DE-A6CE-1B923D735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582FD-0E6C-4271-B6FC-DB442634E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B7A-9869-4E14-870B-5502D9456D9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C250C-6449-42D1-AD53-42B25AAB1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36AD0-A632-4DCA-80DF-B47833C8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6BF49-D3E4-4D41-844E-74784735C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0B8D-54F0-4F5B-A480-F76BE8DC3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60187-7AF7-4472-8AD4-6B634A4ED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046A4-CE58-4CAC-B58F-E1384F95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B7A-9869-4E14-870B-5502D9456D9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91C4D-48A9-4B3E-8F54-9BFE4D92B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0B60C-0C35-41D6-9D68-DB24F852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6BF49-D3E4-4D41-844E-74784735C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D27D8-FC80-48CA-95D4-703BB4F2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875E3-869D-41B8-9145-3E666D931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F1E36-657F-4DBB-AA5F-69488A356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75045-8A47-45C8-9F79-4AF6AED7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B7A-9869-4E14-870B-5502D9456D9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11BFA-C552-4C24-BF8D-77CC7EDAA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1FA19-B831-4819-8091-0CDE00A70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6BF49-D3E4-4D41-844E-74784735C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3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AF1B9-B742-49B1-974A-6BF4F147F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F28DE-E5EF-4FF0-B4BD-64B635DDF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C131CF-BC2A-45C8-A110-F56AD4FE9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11AB3E-E317-46D7-9E11-FEDA12814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4A78F5-39DB-4962-941F-3B7B61617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1CCDF2-3B1E-4E5D-8427-91C0DB327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B7A-9869-4E14-870B-5502D9456D9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F23E1-1A07-4C9D-821A-E166033A3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E8045C-A43C-4F30-AE82-483DC4C6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6BF49-D3E4-4D41-844E-74784735C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0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5DD54-3706-4156-A98A-126FCD795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3EAB4-7ECF-40EB-9339-D2378C5EE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B7A-9869-4E14-870B-5502D9456D9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5B42B-E1CA-4F23-9F54-E6F232328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4F938-F70E-46B6-B165-3D8C018F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6BF49-D3E4-4D41-844E-74784735C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7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689BE1-B4A0-4EC4-80FB-29777A77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B7A-9869-4E14-870B-5502D9456D9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10BFB-8F45-4BBC-B87E-165F527E9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AD539-05EF-48A0-8BCB-F9B7A5B7D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6BF49-D3E4-4D41-844E-74784735C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6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28611-6E90-4B7E-8BCA-A5D5779C1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F6A2B-5AC7-4B05-8885-FE0A567B4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323949-BAA3-49F3-8311-4C236BF37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5DF71-FC5C-4D91-A893-D52514D91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B7A-9869-4E14-870B-5502D9456D9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1DF88-3212-4271-A71F-D4512A172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D1524-C7C5-4159-9997-AD0A2569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6BF49-D3E4-4D41-844E-74784735C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9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92EB2-1BA1-4177-AA2A-1EC3B134C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C3D985-5A9D-472C-8302-EAC9713C44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91FFC-8A5B-41B1-8DB0-CF6982791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97E6E5-DC97-440A-B296-127F5DEDC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B7A-9869-4E14-870B-5502D9456D9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1525C-ED82-43F8-B435-56F5F41CC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0FE0E-8589-41E4-BB3C-B6F14E4B4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6BF49-D3E4-4D41-844E-74784735C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4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710C9B-33F1-4FC5-9CB8-15941FB50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3FC8E-E46F-4880-B216-270E182BD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4BCCC-B983-4B27-BD6F-EC7008F3E2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4BB7A-9869-4E14-870B-5502D9456D9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E3AE7-6F13-4403-A1E0-91CB45884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E0EE8-F456-4601-B8DD-80DE084D9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6BF49-D3E4-4D41-844E-74784735C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9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7602-B350-4DEA-BB56-2107CCBF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درس سوم: من زیرِ </a:t>
            </a:r>
            <a:r>
              <a:rPr lang="ur-PK"/>
              <a:t>درخت نشستم (برگ:28)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C1C13CB-7E3F-4E8E-90CB-FB943A2A51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014" y="1825625"/>
            <a:ext cx="2807972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F2B4E-9E5E-47F9-84DA-96E2885C24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ur-PK" dirty="0"/>
              <a:t>کھڑا ہوا: بچہ کھڑا ہوا۔</a:t>
            </a:r>
          </a:p>
          <a:p>
            <a:pPr algn="r" rtl="1"/>
            <a:r>
              <a:rPr lang="ur-PK" dirty="0"/>
              <a:t>بیٹھا: استاد کرسی پر بیٹھا۔</a:t>
            </a:r>
          </a:p>
          <a:p>
            <a:pPr algn="r" rtl="1"/>
            <a:r>
              <a:rPr lang="ur-PK" dirty="0"/>
              <a:t>مھمان: کل مھمان گھر آئے۔</a:t>
            </a:r>
          </a:p>
          <a:p>
            <a:pPr algn="r" rtl="1"/>
            <a:r>
              <a:rPr lang="ur-PK" dirty="0"/>
              <a:t>بچہ: بچہ میز پر کھڑا ہوا۔</a:t>
            </a:r>
          </a:p>
          <a:p>
            <a:pPr algn="r" rtl="1"/>
            <a:r>
              <a:rPr lang="ur-PK" dirty="0"/>
              <a:t>درخت: ھم جماعت/کلاس فیلو درخت کے نیچے بیٹھا۔</a:t>
            </a:r>
          </a:p>
          <a:p>
            <a:pPr algn="r" rtl="1"/>
            <a:r>
              <a:rPr lang="ur-PK" dirty="0"/>
              <a:t>کرسی: علی صحن میں کرسی پر بیٹھا۔</a:t>
            </a:r>
          </a:p>
          <a:p>
            <a:pPr algn="r" rtl="1"/>
            <a:r>
              <a:rPr lang="ur-PK" dirty="0"/>
              <a:t>صوفہ: مھمان گھر میں صوفے پر بیٹھے۔</a:t>
            </a:r>
          </a:p>
          <a:p>
            <a:pPr algn="r" rtl="1"/>
            <a:r>
              <a:rPr lang="ur-PK" dirty="0"/>
              <a:t>فرش: بابا مسجد میں فرش پر بیٹھے۔</a:t>
            </a:r>
          </a:p>
          <a:p>
            <a:pPr algn="r" rtl="1"/>
            <a:r>
              <a:rPr lang="ur-PK" dirty="0"/>
              <a:t>مسجد: امی/ماما زھرا کی ساتھ مسجد گئیں۔</a:t>
            </a:r>
          </a:p>
          <a:p>
            <a:pPr algn="r" rtl="1"/>
            <a:r>
              <a:rPr lang="ur-PK" dirty="0"/>
              <a:t>باغ: سارا باغ میں درخت کے نیچے بیٹھی۔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0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4D605-7ADE-41E5-9FC1-19A285125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 29: تمرین1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A8684-E8DC-44AC-8152-136D5FAB98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ur-PK" dirty="0"/>
              <a:t>1۔ حمید بہ مسجد رفت۔</a:t>
            </a:r>
          </a:p>
          <a:p>
            <a:pPr marL="0" indent="0" algn="r" rtl="1">
              <a:buNone/>
            </a:pPr>
            <a:r>
              <a:rPr lang="ur-PK" dirty="0"/>
              <a:t>2۔ دانش آموز در کلاس روی صندلی نشست۔</a:t>
            </a:r>
          </a:p>
          <a:p>
            <a:pPr marL="0" indent="0" algn="r" rtl="1">
              <a:buNone/>
            </a:pPr>
            <a:r>
              <a:rPr lang="ur-PK" dirty="0"/>
              <a:t>3۔ مریم زیر درخت دوید۔</a:t>
            </a:r>
          </a:p>
          <a:p>
            <a:pPr marL="0" indent="0" algn="r" rtl="1">
              <a:buNone/>
            </a:pPr>
            <a:r>
              <a:rPr lang="ur-PK" dirty="0"/>
              <a:t>4۔ احمد با رضا روی صندلی نشست۔</a:t>
            </a:r>
          </a:p>
          <a:p>
            <a:pPr marL="0" indent="0" algn="r" rtl="1">
              <a:buNone/>
            </a:pPr>
            <a:r>
              <a:rPr lang="ur-PK" dirty="0"/>
              <a:t>5۔ معلم در کلاس آمد۔</a:t>
            </a:r>
          </a:p>
          <a:p>
            <a:pPr marL="0" indent="0" algn="r" rtl="1">
              <a:buNone/>
            </a:pPr>
            <a:r>
              <a:rPr lang="ur-PK" dirty="0"/>
              <a:t>6۔ مامان زیر درخت نشست۔</a:t>
            </a:r>
          </a:p>
          <a:p>
            <a:pPr marL="0" indent="0" algn="r" rtl="1">
              <a:buNone/>
            </a:pPr>
            <a:r>
              <a:rPr lang="ur-PK" dirty="0"/>
              <a:t>7۔ سارا در باغ دوید۔</a:t>
            </a:r>
          </a:p>
          <a:p>
            <a:pPr marL="0" indent="0" algn="r" rtl="1">
              <a:buNone/>
            </a:pPr>
            <a:r>
              <a:rPr lang="ur-PK" dirty="0"/>
              <a:t>8۔ مہمان بہ مدرسہ آمد۔</a:t>
            </a:r>
          </a:p>
          <a:p>
            <a:pPr marL="0" indent="0" algn="r" rtl="1">
              <a:buNone/>
            </a:pPr>
            <a:r>
              <a:rPr lang="ur-PK" dirty="0"/>
              <a:t>9۔ بابا روی مبل نشست۔</a:t>
            </a:r>
          </a:p>
          <a:p>
            <a:pPr marL="0" indent="0" algn="r" rtl="1">
              <a:buNone/>
            </a:pPr>
            <a:r>
              <a:rPr lang="ur-PK" dirty="0"/>
              <a:t>10۔ کودک زیرِ میز نشست۔</a:t>
            </a: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78BD57F-D17F-4A82-9780-1FD76984FB2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423" y="1825625"/>
            <a:ext cx="2937153" cy="4351338"/>
          </a:xfrm>
        </p:spPr>
      </p:pic>
    </p:spTree>
    <p:extLst>
      <p:ext uri="{BB962C8B-B14F-4D97-AF65-F5344CB8AC3E}">
        <p14:creationId xmlns:p14="http://schemas.microsoft.com/office/powerpoint/2010/main" val="57835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79F30-3290-47E4-A3E2-04AB30E2F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 29: تمرین 2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7ABF943-DE7C-4614-A087-2769C68B271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423" y="1825625"/>
            <a:ext cx="2937153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41FD6-64EF-46A3-A102-30A2E81683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ur-PK" dirty="0"/>
              <a:t>1۔ ناظم در مدرسہ روی مبل نشست۔</a:t>
            </a:r>
          </a:p>
          <a:p>
            <a:pPr marL="0" indent="0" algn="r" rtl="1">
              <a:buNone/>
            </a:pPr>
            <a:r>
              <a:rPr lang="ur-PK" dirty="0"/>
              <a:t>2۔ مدیر در مدرسہ ماند۔</a:t>
            </a:r>
          </a:p>
          <a:p>
            <a:pPr marL="0" indent="0" algn="r" rtl="1">
              <a:buNone/>
            </a:pPr>
            <a:r>
              <a:rPr lang="ur-PK" dirty="0"/>
              <a:t>3۔ کودک زیر صندلی نشست۔</a:t>
            </a:r>
          </a:p>
          <a:p>
            <a:pPr marL="0" indent="0" algn="r" rtl="1">
              <a:buNone/>
            </a:pPr>
            <a:r>
              <a:rPr lang="ur-PK" dirty="0"/>
              <a:t>4۔ مامان در مسجد روی فرش نشست۔</a:t>
            </a:r>
          </a:p>
          <a:p>
            <a:pPr marL="0" indent="0" algn="r" rtl="1">
              <a:buNone/>
            </a:pPr>
            <a:r>
              <a:rPr lang="ur-PK" dirty="0"/>
              <a:t>5۔ رضا در حیاط زیر درخت ایستاد۔</a:t>
            </a:r>
          </a:p>
          <a:p>
            <a:pPr marL="0" indent="0" algn="r" rtl="1">
              <a:buNone/>
            </a:pPr>
            <a:r>
              <a:rPr lang="ur-PK" dirty="0"/>
              <a:t>6۔ معلم در کلاس روی صندلی نشست۔</a:t>
            </a:r>
          </a:p>
          <a:p>
            <a:pPr marL="0" indent="0" algn="r" rtl="1">
              <a:buNone/>
            </a:pPr>
            <a:r>
              <a:rPr lang="ur-PK" dirty="0"/>
              <a:t>7۔ مھمان با ناظم بہ خانہ آمد۔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1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74A86-1497-475C-83B5-12989C18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 32: تمرین7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1CE9C12-4FFC-47D8-9421-D4565CD14EC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314" y="1825625"/>
            <a:ext cx="2811372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CF286-A291-4B4F-9718-4B986DD4DA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ur-PK" dirty="0"/>
              <a:t>1۔ تو بہ مسجد آمدی؟</a:t>
            </a:r>
          </a:p>
          <a:p>
            <a:pPr marL="0" indent="0" algn="r" rtl="1">
              <a:buNone/>
            </a:pPr>
            <a:r>
              <a:rPr lang="ur-PK" dirty="0"/>
              <a:t>2۔ او روی صندلی نشست۔</a:t>
            </a:r>
          </a:p>
          <a:p>
            <a:pPr marL="0" indent="0" algn="r" rtl="1">
              <a:buNone/>
            </a:pPr>
            <a:r>
              <a:rPr lang="ur-PK" dirty="0"/>
              <a:t>3۔ تو در خانہ ماندی۔</a:t>
            </a:r>
          </a:p>
          <a:p>
            <a:pPr marL="0" indent="0" algn="r" rtl="1">
              <a:buNone/>
            </a:pPr>
            <a:r>
              <a:rPr lang="ur-PK" dirty="0"/>
              <a:t>4۔ من در حیاط دویدم۔</a:t>
            </a:r>
          </a:p>
          <a:p>
            <a:pPr marL="0" indent="0" algn="r" rtl="1">
              <a:buNone/>
            </a:pPr>
            <a:r>
              <a:rPr lang="ur-PK" dirty="0"/>
              <a:t>5۔ او روی فرش ایستاد۔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69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28A17-3B46-4557-84CF-88D43457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برگ33: تمرین8 و 9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8491DDA-D917-4E2C-B20C-E6661568D14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118" y="1825625"/>
            <a:ext cx="2865764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17555-AAF9-4BA9-89BA-D2739009EB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ur-PK" dirty="0"/>
              <a:t>1۔ او زیر میز نشست۔ (تمرین 8)</a:t>
            </a:r>
          </a:p>
          <a:p>
            <a:pPr marL="0" indent="0" algn="r" rtl="1">
              <a:buNone/>
            </a:pPr>
            <a:r>
              <a:rPr lang="ur-PK" dirty="0"/>
              <a:t>2۔ من در ادارہ ماندم۔</a:t>
            </a:r>
          </a:p>
          <a:p>
            <a:pPr marL="0" indent="0" algn="r" rtl="1">
              <a:buNone/>
            </a:pPr>
            <a:r>
              <a:rPr lang="ur-PK" dirty="0"/>
              <a:t>3۔ او روی فرش دوید۔</a:t>
            </a:r>
          </a:p>
          <a:p>
            <a:pPr marL="0" indent="0" algn="r" rtl="1">
              <a:buNone/>
            </a:pPr>
            <a:r>
              <a:rPr lang="ur-PK" dirty="0"/>
              <a:t>4۔ تو روی میز ایستادی۔</a:t>
            </a:r>
          </a:p>
          <a:p>
            <a:pPr marL="0" indent="0" algn="r" rtl="1">
              <a:buNone/>
            </a:pPr>
            <a:r>
              <a:rPr lang="ur-PK" dirty="0"/>
              <a:t>5۔ من بہ مسجد آمدم۔</a:t>
            </a:r>
          </a:p>
          <a:p>
            <a:pPr marL="0" indent="0" algn="r" rtl="1">
              <a:buNone/>
            </a:pPr>
            <a:r>
              <a:rPr lang="ur-PK" dirty="0"/>
              <a:t>1۔ من آمدم، تو آمدی، او آمد (تمرین9) </a:t>
            </a:r>
          </a:p>
          <a:p>
            <a:pPr marL="0" indent="0" algn="r" rtl="1">
              <a:buNone/>
            </a:pPr>
            <a:r>
              <a:rPr lang="ur-PK" dirty="0"/>
              <a:t>2۔ من ماندم، تو ماندی، او ماند</a:t>
            </a:r>
          </a:p>
          <a:p>
            <a:pPr marL="0" indent="0" algn="r" rtl="1">
              <a:buNone/>
            </a:pPr>
            <a:r>
              <a:rPr lang="ur-PK" dirty="0"/>
              <a:t>3۔ من رفتم، تو رفتی، او رفت</a:t>
            </a:r>
          </a:p>
          <a:p>
            <a:pPr marL="0" indent="0" algn="r" rtl="1">
              <a:buNone/>
            </a:pPr>
            <a:r>
              <a:rPr lang="ur-PK" dirty="0"/>
              <a:t>4۔ من نشستم، تو نشستی، او نشست</a:t>
            </a:r>
          </a:p>
          <a:p>
            <a:pPr marL="0" indent="0" algn="r" rtl="1">
              <a:buNone/>
            </a:pPr>
            <a:r>
              <a:rPr lang="ur-PK" dirty="0"/>
              <a:t>5۔ من دویدم، تو دویدی، او دوید</a:t>
            </a:r>
          </a:p>
          <a:p>
            <a:pPr marL="0" indent="0" algn="r" rtl="1">
              <a:buNone/>
            </a:pPr>
            <a:r>
              <a:rPr lang="ur-PK" dirty="0"/>
              <a:t>6۔ من ایستادم، تو ایستادی، او ایستاد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3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020FF-B142-4338-826A-60B83B89E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برگ34: تمرین 10 و 11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041A392-417B-4420-9E77-645DD7BCD6D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001" y="1825625"/>
            <a:ext cx="2637998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A6206-B93F-4752-8624-70969AF37F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ur-PK" dirty="0"/>
              <a:t>1۔ بلہ، او بہ ادارہ آمد۔ (تمرین 10)</a:t>
            </a:r>
          </a:p>
          <a:p>
            <a:pPr marL="0" indent="0" algn="r" rtl="1">
              <a:buNone/>
            </a:pPr>
            <a:r>
              <a:rPr lang="ur-PK" dirty="0"/>
              <a:t>2۔ نہ خیر، من روی میز نیستادم۔</a:t>
            </a:r>
          </a:p>
          <a:p>
            <a:pPr marL="0" indent="0" algn="r" rtl="1">
              <a:buNone/>
            </a:pPr>
            <a:r>
              <a:rPr lang="ur-PK" dirty="0"/>
              <a:t>3۔ بلہ، من در خانہ ماندم۔</a:t>
            </a:r>
          </a:p>
          <a:p>
            <a:pPr marL="0" indent="0" algn="r" rtl="1">
              <a:buNone/>
            </a:pPr>
            <a:r>
              <a:rPr lang="ur-PK" dirty="0"/>
              <a:t>4۔ خیر، من روی مبل ننشستم۔</a:t>
            </a:r>
          </a:p>
          <a:p>
            <a:pPr marL="0" indent="0" algn="r" rtl="1">
              <a:buNone/>
            </a:pPr>
            <a:r>
              <a:rPr lang="ur-PK" dirty="0"/>
              <a:t>5۔ بلہ، او با حمید بہ ایران رفت۔</a:t>
            </a:r>
          </a:p>
          <a:p>
            <a:pPr marL="0" indent="0" algn="r" rtl="1">
              <a:buNone/>
            </a:pPr>
            <a:r>
              <a:rPr lang="ur-PK" dirty="0"/>
              <a:t>1۔ من روی مبل نشستم۔ (تمرین 11)</a:t>
            </a:r>
          </a:p>
          <a:p>
            <a:pPr marL="0" indent="0" algn="r" rtl="1">
              <a:buNone/>
            </a:pPr>
            <a:r>
              <a:rPr lang="ur-PK" dirty="0"/>
              <a:t>2۔ آیا تو دیروز روی درخت رفتی؟</a:t>
            </a:r>
          </a:p>
          <a:p>
            <a:pPr marL="0" indent="0" algn="r" rtl="1">
              <a:buNone/>
            </a:pPr>
            <a:r>
              <a:rPr lang="ur-PK" dirty="0"/>
              <a:t>3۔ کودک در خانہ زیر میز نشست۔</a:t>
            </a:r>
          </a:p>
          <a:p>
            <a:pPr marL="0" indent="0" algn="r" rtl="1">
              <a:buNone/>
            </a:pPr>
            <a:r>
              <a:rPr lang="ur-PK" dirty="0"/>
              <a:t>4۔ من دیروز با بابا بہ مسجد رفتم۔</a:t>
            </a:r>
          </a:p>
          <a:p>
            <a:pPr marL="0" indent="0" algn="r" rtl="1">
              <a:buNone/>
            </a:pPr>
            <a:r>
              <a:rPr lang="ur-PK"/>
              <a:t>5۔ آیا او با تو بہ کتاب خانہ رفتی؟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9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498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درس سوم: من زیرِ درخت نشستم (برگ:28)</vt:lpstr>
      <vt:lpstr>برگ 29: تمرین1</vt:lpstr>
      <vt:lpstr>برگ 29: تمرین 2</vt:lpstr>
      <vt:lpstr>برگ 32: تمرین7</vt:lpstr>
      <vt:lpstr>برگ33: تمرین8 و 9</vt:lpstr>
      <vt:lpstr>برگ34: تمرین 10 و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9</cp:revision>
  <dcterms:created xsi:type="dcterms:W3CDTF">2020-09-16T10:11:27Z</dcterms:created>
  <dcterms:modified xsi:type="dcterms:W3CDTF">2020-09-17T09:43:14Z</dcterms:modified>
</cp:coreProperties>
</file>