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6" r:id="rId4"/>
    <p:sldId id="267" r:id="rId5"/>
    <p:sldId id="26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6C795-7251-45F0-8007-C64413E79A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6867E6-CA5C-416D-9815-637B98A495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7727BD-5DF0-4C39-AAF3-170B89F96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18410-B6C3-4219-90A2-9EBA2A2EED46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D5DFEE-12AA-47D8-BE88-555166240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AB79CD-E3DD-4E6F-9B70-3D5EEB937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F941E-F727-46AC-B004-36FECFC5A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29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3A636-6262-478F-8C1B-895EC796B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13CDB2-BFFD-4402-BC3F-B990DD8C68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DDB7EB-7CDD-42BD-B48E-349AC491E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18410-B6C3-4219-90A2-9EBA2A2EED46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79BCD7-2A1B-4030-8CAB-F6FA922EC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286A8A-5F71-4E3B-A1AA-83D6FB311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F941E-F727-46AC-B004-36FECFC5A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105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1EA1D6D-E1FB-4F62-865F-7A47B66BA3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B4B3AE-B5DA-4CD6-9FB4-9BBDA41189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906DFC-42CD-495E-8FE1-08E0F34BC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18410-B6C3-4219-90A2-9EBA2A2EED46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6A3301-30B2-45CF-BD46-8D087665C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9F8A32-6ED8-4570-9A62-9A0A10DB2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F941E-F727-46AC-B004-36FECFC5A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453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34553-DB6C-48CA-AA68-178A7818C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A58CC-DB1E-4C59-AF01-E25D30043D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39818F-E948-43BF-A6D7-7AAE7672F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18410-B6C3-4219-90A2-9EBA2A2EED46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EC9792-B289-427E-8506-1733ECC5C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1876-AEAE-4F11-A8E8-4CD71B2A5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F941E-F727-46AC-B004-36FECFC5A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867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C38AD-339E-41C2-BB2E-69742C5DD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6379D8-48F2-4394-8B45-8FAD14952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3F4B07-DB2F-46DD-95E2-3E9FA238B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18410-B6C3-4219-90A2-9EBA2A2EED46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A6098E-12BA-4E91-B4DE-46CE25F88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73877B-537F-4198-9174-0EE9F86FA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F941E-F727-46AC-B004-36FECFC5A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642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DADC2-4A9F-4192-BD9A-E0886AFC9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C5A8EB-E4DA-406B-94CD-68C65F7342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A31E61-FFC4-40C9-A67A-C93A675E2B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22FAAE-362A-4AB5-9842-AB505DE31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18410-B6C3-4219-90A2-9EBA2A2EED46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8AC6E3-951C-4BEB-9967-5723EC5EE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B3A873-6687-42D4-998F-F95333C39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F941E-F727-46AC-B004-36FECFC5A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418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D6343-C521-4166-B0DE-49A70677E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642C77-0C36-4BF5-AC6D-3331F36F55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0A8FD0-9ADE-49F9-9F63-4508F8F430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6EAB86-9AC9-4B5C-9CA0-DEB4FB299A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DEE0F6-40BF-4146-9779-61A8EA3E50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ECCFD5-1C71-4A08-855E-402A0E96B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18410-B6C3-4219-90A2-9EBA2A2EED46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DC6707-C1EE-4CB9-99B3-A7E029330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CF94C8-B184-41FD-A29D-BC66DD7AA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F941E-F727-46AC-B004-36FECFC5A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974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3C80A-8E67-41A6-93C3-5A53ED0BB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8EEAD5-71E9-4E9D-808B-66EAAA7AB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18410-B6C3-4219-90A2-9EBA2A2EED46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3D9BE1-8376-4513-980D-AB97C5F7B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3BFD43-1177-4EAE-A99D-B496DB965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F941E-F727-46AC-B004-36FECFC5A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205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3C34BC-3EAB-40D9-9B24-55DA3C0CD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18410-B6C3-4219-90A2-9EBA2A2EED46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E226F4-39EE-4EC0-92AB-3A74F496E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0D0495-AF39-4CBB-85B1-AC3B5209E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F941E-F727-46AC-B004-36FECFC5A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779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D68C6-A818-49D6-9458-01EAEFDAA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FF349-E4B0-4D5D-B9B1-78F6DF575D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49C007-F88B-494D-B948-3F28824C36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317D3E-F009-4B1F-80E3-AA16FDC8A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18410-B6C3-4219-90A2-9EBA2A2EED46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AF6B8D-9908-426E-AD6E-813E6AC14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0F0A75-84CB-4F4A-A074-6DBBE7AD1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F941E-F727-46AC-B004-36FECFC5A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856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E7135-8328-4348-9368-6DBB4576E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4AE293-F6B2-42E9-99EC-DE766A7552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35AE28-8D59-40BC-8573-238638D8B5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7F0A80-4D42-4EAA-BB0B-B319FADE5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18410-B6C3-4219-90A2-9EBA2A2EED46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0B136C-54A7-4F11-A47C-3D37D2532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6E545D-BD25-42B4-95B3-682967EE9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F941E-F727-46AC-B004-36FECFC5A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633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168EAE-9326-4E93-BD30-3BA5305A8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9590A0-905B-4FF6-B7EE-64EB41D84A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1D7FE6-9231-4027-853F-3C4DE39A4E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18410-B6C3-4219-90A2-9EBA2A2EED46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6F5D6C-57DC-4D7B-A18F-B1956D5384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3B9F0F-D20B-4B12-86DF-0424BE665F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F941E-F727-46AC-B004-36FECFC5A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13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D0990-9DF5-44AE-9F03-F19C30885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ur-PK" dirty="0"/>
              <a:t>برگ 24</a:t>
            </a:r>
            <a:r>
              <a:rPr lang="ur-PK"/>
              <a:t>: تمرین11 (درس دوم)</a:t>
            </a: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79BAF0D-52FC-4EC9-B626-44307FB1258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0047" y="1825625"/>
            <a:ext cx="2817906" cy="4351338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72B5D8-6E87-4683-A297-5DBF19C8B7C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ur-PK" dirty="0"/>
              <a:t>حمید در کلاس ماند۔</a:t>
            </a:r>
          </a:p>
          <a:p>
            <a:pPr algn="r" rtl="1"/>
            <a:r>
              <a:rPr lang="ur-PK" dirty="0"/>
              <a:t>حمید با احمد در کلاس ماند۔</a:t>
            </a:r>
          </a:p>
          <a:p>
            <a:pPr algn="r" rtl="1"/>
            <a:r>
              <a:rPr lang="ur-PK" dirty="0"/>
              <a:t>آیا حمید با احمد در کلاس ماند؟</a:t>
            </a:r>
          </a:p>
          <a:p>
            <a:pPr algn="r" rtl="1"/>
            <a:r>
              <a:rPr lang="ur-PK" dirty="0"/>
              <a:t>بلہ، حمید با احمد در کلاس ماند۔</a:t>
            </a:r>
          </a:p>
          <a:p>
            <a:pPr algn="r" rtl="1"/>
            <a:r>
              <a:rPr lang="ur-PK" dirty="0"/>
              <a:t>ھم کلاسی نماند۔</a:t>
            </a:r>
          </a:p>
          <a:p>
            <a:pPr algn="r" rtl="1"/>
            <a:r>
              <a:rPr lang="ur-PK" dirty="0"/>
              <a:t>ھم کلاسی در کتاب خانہ نماند۔</a:t>
            </a:r>
          </a:p>
          <a:p>
            <a:pPr algn="r" rtl="1"/>
            <a:r>
              <a:rPr lang="ur-PK" dirty="0"/>
              <a:t>ھم کلاسی شب در کتاب خانہ نماند</a:t>
            </a:r>
          </a:p>
          <a:p>
            <a:pPr algn="r" rtl="1"/>
            <a:r>
              <a:rPr lang="ur-PK" dirty="0"/>
              <a:t>آیا ھم کلاسی شب در کتاب خانہ ماند؟</a:t>
            </a:r>
          </a:p>
          <a:p>
            <a:pPr algn="r" rtl="1"/>
            <a:r>
              <a:rPr lang="ur-PK" dirty="0"/>
              <a:t>خیر، ھم کلاسی شب در کتاب خانہ نماند۔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842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FF043-C914-4F6C-AB5C-37C6911A3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ur-PK" dirty="0"/>
              <a:t>برگ 25: تمرین 11</a:t>
            </a: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A3F361A1-4DE1-40FB-977F-E7DB68A3A3F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5491" y="1825625"/>
            <a:ext cx="3027017" cy="4351338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A0BECA-08D2-4D72-A5C1-019ED9069D4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algn="r" rtl="1"/>
            <a:r>
              <a:rPr lang="ur-PK" dirty="0"/>
              <a:t>ناظم نرفت۔</a:t>
            </a:r>
          </a:p>
          <a:p>
            <a:pPr algn="r" rtl="1"/>
            <a:r>
              <a:rPr lang="ur-PK" dirty="0"/>
              <a:t>ناظم بہ مدرسہ نرفت۔</a:t>
            </a:r>
          </a:p>
          <a:p>
            <a:pPr algn="r" rtl="1"/>
            <a:r>
              <a:rPr lang="ur-PK" dirty="0"/>
              <a:t>ناظم شب بہ مدرسہ نرفت۔</a:t>
            </a:r>
          </a:p>
          <a:p>
            <a:pPr algn="r" rtl="1"/>
            <a:r>
              <a:rPr lang="ur-PK" dirty="0"/>
              <a:t>آیا ناظم شب بہ مدرسہ رفت؟</a:t>
            </a:r>
          </a:p>
          <a:p>
            <a:pPr algn="r" rtl="1"/>
            <a:r>
              <a:rPr lang="ur-PK" dirty="0"/>
              <a:t>خیر، ناظم شب بہ مدرسہ نرفت۔</a:t>
            </a:r>
          </a:p>
          <a:p>
            <a:pPr algn="r" rtl="1"/>
            <a:r>
              <a:rPr lang="ur-PK" dirty="0"/>
              <a:t>مامان نیامد۔</a:t>
            </a:r>
          </a:p>
          <a:p>
            <a:pPr algn="r" rtl="1"/>
            <a:r>
              <a:rPr lang="ur-PK" dirty="0"/>
              <a:t>مامان بہ ادارہ نیامد۔</a:t>
            </a:r>
          </a:p>
          <a:p>
            <a:pPr algn="r" rtl="1"/>
            <a:r>
              <a:rPr lang="ur-PK" dirty="0"/>
              <a:t>مامان از خانہ بہ ادارہ نیامد۔</a:t>
            </a:r>
          </a:p>
          <a:p>
            <a:pPr algn="r" rtl="1"/>
            <a:r>
              <a:rPr lang="ur-PK" dirty="0"/>
              <a:t>آیا مامان از خانہ بہ ادارہ آمد؟</a:t>
            </a:r>
          </a:p>
          <a:p>
            <a:pPr algn="r" rtl="1"/>
            <a:r>
              <a:rPr lang="ur-PK" dirty="0"/>
              <a:t>خیر، مامان از خانہ بہ ادارہ نیامد۔</a:t>
            </a:r>
          </a:p>
        </p:txBody>
      </p:sp>
    </p:spTree>
    <p:extLst>
      <p:ext uri="{BB962C8B-B14F-4D97-AF65-F5344CB8AC3E}">
        <p14:creationId xmlns:p14="http://schemas.microsoft.com/office/powerpoint/2010/main" val="1409340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BEC35-0684-4D30-817C-F340434B7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ur-PK" dirty="0"/>
              <a:t>برگ 26: تمرین 12</a:t>
            </a: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7AFE6785-10E0-42B7-A920-E6BB892A7D8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935" y="1825625"/>
            <a:ext cx="2734129" cy="4351338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67D5BF-E968-4286-B1C8-23AED6963D0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algn="r" rtl="1"/>
            <a:r>
              <a:rPr lang="ur-PK" dirty="0"/>
              <a:t>حمید: سلام فاطمہ! عصر بہ خیر!</a:t>
            </a:r>
          </a:p>
          <a:p>
            <a:pPr algn="r" rtl="1"/>
            <a:r>
              <a:rPr lang="ur-PK" dirty="0"/>
              <a:t>فاطمہ: سلام! عصر بہ خیر!</a:t>
            </a:r>
          </a:p>
          <a:p>
            <a:pPr algn="r" rtl="1"/>
            <a:r>
              <a:rPr lang="ur-PK" dirty="0"/>
              <a:t>حمید: آیا امروز مامان بہ بازار رفت؟</a:t>
            </a:r>
          </a:p>
          <a:p>
            <a:pPr algn="r" rtl="1"/>
            <a:r>
              <a:rPr lang="ur-PK" dirty="0"/>
              <a:t>فاطمہ: بلہ، امروز مامان بہ بازار رفت۔</a:t>
            </a:r>
          </a:p>
          <a:p>
            <a:pPr algn="r" rtl="1"/>
            <a:r>
              <a:rPr lang="ur-PK" dirty="0"/>
              <a:t>حمید: آیا مامان از خانہ بہ بازار رفت۔</a:t>
            </a:r>
          </a:p>
          <a:p>
            <a:pPr algn="r" rtl="1"/>
            <a:r>
              <a:rPr lang="ur-PK" dirty="0"/>
              <a:t>فاطمہ: خیر، مامان از خانہ بہ بازار نرفت۔ مامان از مدرسہ بہ بازار رفت۔</a:t>
            </a:r>
          </a:p>
          <a:p>
            <a:pPr algn="r" rtl="1"/>
            <a:r>
              <a:rPr lang="ur-PK" dirty="0"/>
              <a:t>رضا: آیا دیروز معلم بہ کتاب خانہ آمد؟</a:t>
            </a:r>
          </a:p>
          <a:p>
            <a:pPr algn="r" rtl="1"/>
            <a:r>
              <a:rPr lang="ur-PK" dirty="0"/>
              <a:t>حمید: خیر، دیروز معلم بہ کتاب خانہ نیامد۔ دیروز معلم بہ کتاب خانہ آمد۔</a:t>
            </a:r>
          </a:p>
          <a:p>
            <a:pPr algn="r" rtl="1"/>
            <a:r>
              <a:rPr lang="ur-PK" dirty="0"/>
              <a:t>رضا: آیا دیروز عصر معلم بہ کتاب خانہ آمد؟</a:t>
            </a:r>
          </a:p>
          <a:p>
            <a:pPr algn="r" rtl="1"/>
            <a:r>
              <a:rPr lang="ur-PK" dirty="0"/>
              <a:t>حمید: خیر، دیروز صبح معلم بہ کتاب خانہ آمد۔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615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DD064-B703-43B2-AFB4-0482E9BFC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ur-PK" dirty="0"/>
              <a:t>برگ 26: تمرین 13</a:t>
            </a: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5F0078AE-23DD-47CD-865E-AB1182D2E5C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935" y="1825625"/>
            <a:ext cx="2734129" cy="4351338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21850F-4B27-4F44-AA00-86A22941061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ur-PK" dirty="0"/>
              <a:t>1۔ برادر: برادر بہ مدرسہ رفت۔</a:t>
            </a:r>
          </a:p>
          <a:p>
            <a:pPr marL="0" indent="0" algn="r" rtl="1">
              <a:buNone/>
            </a:pPr>
            <a:r>
              <a:rPr lang="ur-PK" dirty="0"/>
              <a:t>2۔ حیاط: فاطمہ در حیاط دوید۔</a:t>
            </a:r>
          </a:p>
          <a:p>
            <a:pPr marL="0" indent="0" algn="r" rtl="1">
              <a:buNone/>
            </a:pPr>
            <a:r>
              <a:rPr lang="ur-PK" dirty="0"/>
              <a:t>3۔ دانش آموز: دانش آموز بہ کتاب خانہ رفت۔</a:t>
            </a:r>
          </a:p>
          <a:p>
            <a:pPr marL="0" indent="0" algn="r" rtl="1">
              <a:buNone/>
            </a:pPr>
            <a:r>
              <a:rPr lang="ur-PK" dirty="0"/>
              <a:t>4۔ رفت: مامان بہ بازار رفت۔</a:t>
            </a:r>
          </a:p>
          <a:p>
            <a:pPr marL="0" indent="0" algn="r" rtl="1">
              <a:buNone/>
            </a:pPr>
            <a:r>
              <a:rPr lang="ur-PK" dirty="0"/>
              <a:t>5۔ دوید: احمد در حیاط دوید۔</a:t>
            </a:r>
          </a:p>
          <a:p>
            <a:pPr marL="0" indent="0" algn="r" rtl="1">
              <a:buNone/>
            </a:pPr>
            <a:r>
              <a:rPr lang="ur-PK" dirty="0"/>
              <a:t>6۔ کتاب: برادر با کتاب بہ مدرسہ رفت۔</a:t>
            </a:r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410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09578-B063-468A-8142-52FC91B27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ur-PK" dirty="0"/>
              <a:t>برگ 27: تمرین 14</a:t>
            </a: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D19C669-E372-45EB-9B2F-555DB53C95B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156288"/>
            <a:ext cx="5181600" cy="3690011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8F2166-5A03-40AA-858E-E035AA9C4F6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r" rtl="1"/>
            <a:r>
              <a:rPr lang="ur-PK" dirty="0"/>
              <a:t>دانش آموز با کتاب بہ مدرسہ رفت۔</a:t>
            </a:r>
          </a:p>
          <a:p>
            <a:pPr algn="r" rtl="1"/>
            <a:r>
              <a:rPr lang="ur-PK" dirty="0"/>
              <a:t>دانش آموز صبح بہ مدرسہ رفت۔</a:t>
            </a:r>
          </a:p>
          <a:p>
            <a:pPr algn="r" rtl="1"/>
            <a:r>
              <a:rPr lang="ur-PK" dirty="0"/>
              <a:t>دانش آموز با ھم کلاسی بہ مدرسہ رفت۔</a:t>
            </a:r>
          </a:p>
          <a:p>
            <a:pPr algn="r" rtl="1"/>
            <a:r>
              <a:rPr lang="ur-PK" dirty="0"/>
              <a:t>دانش آموز ھر روز بہ مدرسہ می رود۔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347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362</Words>
  <Application>Microsoft Office PowerPoint</Application>
  <PresentationFormat>Widescreen</PresentationFormat>
  <Paragraphs>44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برگ 24: تمرین11 (درس دوم)</vt:lpstr>
      <vt:lpstr>برگ 25: تمرین 11</vt:lpstr>
      <vt:lpstr>برگ 26: تمرین 12</vt:lpstr>
      <vt:lpstr>برگ 26: تمرین 13</vt:lpstr>
      <vt:lpstr>برگ 27: تمرین 14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برگ 24: تمرین 11</dc:title>
  <dc:creator>ismail - [2010]</dc:creator>
  <cp:lastModifiedBy>ismail - [2010]</cp:lastModifiedBy>
  <cp:revision>2</cp:revision>
  <dcterms:created xsi:type="dcterms:W3CDTF">2020-09-16T10:22:04Z</dcterms:created>
  <dcterms:modified xsi:type="dcterms:W3CDTF">2020-09-17T09:42:33Z</dcterms:modified>
</cp:coreProperties>
</file>