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
  </p:notesMasterIdLst>
  <p:sldIdLst>
    <p:sldId id="280" r:id="rId2"/>
    <p:sldId id="285" r:id="rId3"/>
    <p:sldId id="284" r:id="rId4"/>
    <p:sldId id="282" r:id="rId5"/>
    <p:sldId id="283" r:id="rId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1" d="100"/>
          <a:sy n="81" d="100"/>
        </p:scale>
        <p:origin x="-103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41"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42"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43"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44"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45"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46"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16339490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0BC1078-46ED-40F9-8930-935BAD7C2B02}" type="datetimeFigureOut">
              <a:rPr lang="zh-CN" altLang="en-US" smtClean="0"/>
              <a:t>2020/9/18</a:t>
            </a:fld>
            <a:endParaRPr lang="zh-CN" alt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zh-CN" alt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B52ADC-5BFA-4FBD-BEE2-16096B7F416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BC1078-46ED-40F9-8930-935BAD7C2B02}" type="datetimeFigureOut">
              <a:rPr lang="zh-CN" altLang="en-US" smtClean="0"/>
              <a:t>2020/9/18</a:t>
            </a:fld>
            <a:endParaRPr lang="zh-CN" altLang="en-US"/>
          </a:p>
        </p:txBody>
      </p:sp>
      <p:sp>
        <p:nvSpPr>
          <p:cNvPr id="5" name="Footer Placeholder 4"/>
          <p:cNvSpPr>
            <a:spLocks noGrp="1"/>
          </p:cNvSpPr>
          <p:nvPr>
            <p:ph type="ftr" sz="quarter" idx="11"/>
          </p:nvPr>
        </p:nvSpPr>
        <p:spPr/>
        <p:txBody>
          <a:bodyPr/>
          <a:lstStyle>
            <a:extLst/>
          </a:lstStyle>
          <a:p>
            <a:endParaRPr lang="zh-CN" altLang="en-US"/>
          </a:p>
        </p:txBody>
      </p:sp>
      <p:sp>
        <p:nvSpPr>
          <p:cNvPr id="6" name="Slide Number Placeholder 5"/>
          <p:cNvSpPr>
            <a:spLocks noGrp="1"/>
          </p:cNvSpPr>
          <p:nvPr>
            <p:ph type="sldNum" sz="quarter" idx="12"/>
          </p:nvPr>
        </p:nvSpPr>
        <p:spPr/>
        <p:txBody>
          <a:bodyPr/>
          <a:lstStyle>
            <a:extLst/>
          </a:lstStyle>
          <a:p>
            <a:fld id="{D5B52ADC-5BFA-4FBD-BEE2-16096B7F416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BC1078-46ED-40F9-8930-935BAD7C2B02}" type="datetimeFigureOut">
              <a:rPr lang="zh-CN" altLang="en-US" smtClean="0"/>
              <a:t>2020/9/18</a:t>
            </a:fld>
            <a:endParaRPr lang="zh-CN" altLang="en-US"/>
          </a:p>
        </p:txBody>
      </p:sp>
      <p:sp>
        <p:nvSpPr>
          <p:cNvPr id="5" name="Footer Placeholder 4"/>
          <p:cNvSpPr>
            <a:spLocks noGrp="1"/>
          </p:cNvSpPr>
          <p:nvPr>
            <p:ph type="ftr" sz="quarter" idx="11"/>
          </p:nvPr>
        </p:nvSpPr>
        <p:spPr/>
        <p:txBody>
          <a:bodyPr/>
          <a:lstStyle>
            <a:extLst/>
          </a:lstStyle>
          <a:p>
            <a:endParaRPr lang="zh-CN" altLang="en-US"/>
          </a:p>
        </p:txBody>
      </p:sp>
      <p:sp>
        <p:nvSpPr>
          <p:cNvPr id="6" name="Slide Number Placeholder 5"/>
          <p:cNvSpPr>
            <a:spLocks noGrp="1"/>
          </p:cNvSpPr>
          <p:nvPr>
            <p:ph type="sldNum" sz="quarter" idx="12"/>
          </p:nvPr>
        </p:nvSpPr>
        <p:spPr/>
        <p:txBody>
          <a:bodyPr/>
          <a:lstStyle>
            <a:extLst/>
          </a:lstStyle>
          <a:p>
            <a:fld id="{D5B52ADC-5BFA-4FBD-BEE2-16096B7F416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BC1078-46ED-40F9-8930-935BAD7C2B02}" type="datetimeFigureOut">
              <a:rPr lang="zh-CN" altLang="en-US" smtClean="0"/>
              <a:t>2020/9/18</a:t>
            </a:fld>
            <a:endParaRPr lang="zh-CN" altLang="en-US"/>
          </a:p>
        </p:txBody>
      </p:sp>
      <p:sp>
        <p:nvSpPr>
          <p:cNvPr id="5" name="Footer Placeholder 4"/>
          <p:cNvSpPr>
            <a:spLocks noGrp="1"/>
          </p:cNvSpPr>
          <p:nvPr>
            <p:ph type="ftr" sz="quarter" idx="11"/>
          </p:nvPr>
        </p:nvSpPr>
        <p:spPr/>
        <p:txBody>
          <a:bodyPr/>
          <a:lstStyle>
            <a:extLst/>
          </a:lstStyle>
          <a:p>
            <a:endParaRPr lang="zh-CN" altLang="en-US"/>
          </a:p>
        </p:txBody>
      </p:sp>
      <p:sp>
        <p:nvSpPr>
          <p:cNvPr id="6" name="Slide Number Placeholder 5"/>
          <p:cNvSpPr>
            <a:spLocks noGrp="1"/>
          </p:cNvSpPr>
          <p:nvPr>
            <p:ph type="sldNum" sz="quarter" idx="12"/>
          </p:nvPr>
        </p:nvSpPr>
        <p:spPr/>
        <p:txBody>
          <a:bodyPr/>
          <a:lstStyle>
            <a:extLst/>
          </a:lstStyle>
          <a:p>
            <a:fld id="{D5B52ADC-5BFA-4FBD-BEE2-16096B7F4166}" type="slidenum">
              <a:rPr lang="zh-CN" altLang="en-US" smtClean="0"/>
              <a:t>‹#›</a:t>
            </a:fld>
            <a:endParaRPr lang="zh-CN" alt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0BC1078-46ED-40F9-8930-935BAD7C2B02}" type="datetimeFigureOut">
              <a:rPr lang="zh-CN" altLang="en-US" smtClean="0"/>
              <a:t>2020/9/18</a:t>
            </a:fld>
            <a:endParaRPr lang="zh-CN" altLang="en-US"/>
          </a:p>
        </p:txBody>
      </p:sp>
      <p:sp>
        <p:nvSpPr>
          <p:cNvPr id="5" name="Footer Placeholder 4"/>
          <p:cNvSpPr>
            <a:spLocks noGrp="1"/>
          </p:cNvSpPr>
          <p:nvPr>
            <p:ph type="ftr" sz="quarter" idx="11"/>
          </p:nvPr>
        </p:nvSpPr>
        <p:spPr/>
        <p:txBody>
          <a:bodyPr/>
          <a:lstStyle>
            <a:extLst/>
          </a:lstStyle>
          <a:p>
            <a:endParaRPr lang="zh-CN" altLang="en-US"/>
          </a:p>
        </p:txBody>
      </p:sp>
      <p:sp>
        <p:nvSpPr>
          <p:cNvPr id="6" name="Slide Number Placeholder 5"/>
          <p:cNvSpPr>
            <a:spLocks noGrp="1"/>
          </p:cNvSpPr>
          <p:nvPr>
            <p:ph type="sldNum" sz="quarter" idx="12"/>
          </p:nvPr>
        </p:nvSpPr>
        <p:spPr/>
        <p:txBody>
          <a:bodyPr/>
          <a:lstStyle>
            <a:extLst/>
          </a:lstStyle>
          <a:p>
            <a:fld id="{D5B52ADC-5BFA-4FBD-BEE2-16096B7F4166}" type="slidenum">
              <a:rPr lang="zh-CN" altLang="en-US" smtClean="0"/>
              <a:t>‹#›</a:t>
            </a:fld>
            <a:endParaRPr lang="zh-CN" alt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0BC1078-46ED-40F9-8930-935BAD7C2B02}" type="datetimeFigureOut">
              <a:rPr lang="zh-CN" altLang="en-US" smtClean="0"/>
              <a:t>2020/9/18</a:t>
            </a:fld>
            <a:endParaRPr lang="zh-CN" altLang="en-US"/>
          </a:p>
        </p:txBody>
      </p:sp>
      <p:sp>
        <p:nvSpPr>
          <p:cNvPr id="6" name="Footer Placeholder 5"/>
          <p:cNvSpPr>
            <a:spLocks noGrp="1"/>
          </p:cNvSpPr>
          <p:nvPr>
            <p:ph type="ftr" sz="quarter" idx="11"/>
          </p:nvPr>
        </p:nvSpPr>
        <p:spPr/>
        <p:txBody>
          <a:bodyPr/>
          <a:lstStyle>
            <a:extLst/>
          </a:lstStyle>
          <a:p>
            <a:endParaRPr lang="zh-CN" altLang="en-US"/>
          </a:p>
        </p:txBody>
      </p:sp>
      <p:sp>
        <p:nvSpPr>
          <p:cNvPr id="7" name="Slide Number Placeholder 6"/>
          <p:cNvSpPr>
            <a:spLocks noGrp="1"/>
          </p:cNvSpPr>
          <p:nvPr>
            <p:ph type="sldNum" sz="quarter" idx="12"/>
          </p:nvPr>
        </p:nvSpPr>
        <p:spPr/>
        <p:txBody>
          <a:bodyPr/>
          <a:lstStyle>
            <a:extLst/>
          </a:lstStyle>
          <a:p>
            <a:fld id="{D5B52ADC-5BFA-4FBD-BEE2-16096B7F4166}" type="slidenum">
              <a:rPr lang="zh-CN" altLang="en-US" smtClean="0"/>
              <a:t>‹#›</a:t>
            </a:fld>
            <a:endParaRPr lang="zh-CN" alt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0BC1078-46ED-40F9-8930-935BAD7C2B02}" type="datetimeFigureOut">
              <a:rPr lang="zh-CN" altLang="en-US" smtClean="0"/>
              <a:t>2020/9/18</a:t>
            </a:fld>
            <a:endParaRPr lang="zh-CN" altLang="en-US"/>
          </a:p>
        </p:txBody>
      </p:sp>
      <p:sp>
        <p:nvSpPr>
          <p:cNvPr id="8" name="Footer Placeholder 7"/>
          <p:cNvSpPr>
            <a:spLocks noGrp="1"/>
          </p:cNvSpPr>
          <p:nvPr>
            <p:ph type="ftr" sz="quarter" idx="11"/>
          </p:nvPr>
        </p:nvSpPr>
        <p:spPr/>
        <p:txBody>
          <a:bodyPr/>
          <a:lstStyle>
            <a:extLst/>
          </a:lstStyle>
          <a:p>
            <a:endParaRPr lang="zh-CN" altLang="en-US"/>
          </a:p>
        </p:txBody>
      </p:sp>
      <p:sp>
        <p:nvSpPr>
          <p:cNvPr id="9" name="Slide Number Placeholder 8"/>
          <p:cNvSpPr>
            <a:spLocks noGrp="1"/>
          </p:cNvSpPr>
          <p:nvPr>
            <p:ph type="sldNum" sz="quarter" idx="12"/>
          </p:nvPr>
        </p:nvSpPr>
        <p:spPr/>
        <p:txBody>
          <a:bodyPr/>
          <a:lstStyle>
            <a:extLst/>
          </a:lstStyle>
          <a:p>
            <a:fld id="{D5B52ADC-5BFA-4FBD-BEE2-16096B7F4166}"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0BC1078-46ED-40F9-8930-935BAD7C2B02}" type="datetimeFigureOut">
              <a:rPr lang="zh-CN" altLang="en-US" smtClean="0"/>
              <a:t>2020/9/18</a:t>
            </a:fld>
            <a:endParaRPr lang="zh-CN" altLang="en-US"/>
          </a:p>
        </p:txBody>
      </p:sp>
      <p:sp>
        <p:nvSpPr>
          <p:cNvPr id="4" name="Footer Placeholder 3"/>
          <p:cNvSpPr>
            <a:spLocks noGrp="1"/>
          </p:cNvSpPr>
          <p:nvPr>
            <p:ph type="ftr" sz="quarter" idx="11"/>
          </p:nvPr>
        </p:nvSpPr>
        <p:spPr/>
        <p:txBody>
          <a:bodyPr/>
          <a:lstStyle>
            <a:extLst/>
          </a:lstStyle>
          <a:p>
            <a:endParaRPr lang="zh-CN" altLang="en-US"/>
          </a:p>
        </p:txBody>
      </p:sp>
      <p:sp>
        <p:nvSpPr>
          <p:cNvPr id="5" name="Slide Number Placeholder 4"/>
          <p:cNvSpPr>
            <a:spLocks noGrp="1"/>
          </p:cNvSpPr>
          <p:nvPr>
            <p:ph type="sldNum" sz="quarter" idx="12"/>
          </p:nvPr>
        </p:nvSpPr>
        <p:spPr/>
        <p:txBody>
          <a:bodyPr/>
          <a:lstStyle>
            <a:extLst/>
          </a:lstStyle>
          <a:p>
            <a:fld id="{D5B52ADC-5BFA-4FBD-BEE2-16096B7F4166}" type="slidenum">
              <a:rPr lang="zh-CN" altLang="en-US" smtClean="0"/>
              <a:t>‹#›</a:t>
            </a:fld>
            <a:endParaRPr lang="zh-CN" alt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0BC1078-46ED-40F9-8930-935BAD7C2B02}" type="datetimeFigureOut">
              <a:rPr lang="zh-CN" altLang="en-US" smtClean="0"/>
              <a:t>2020/9/18</a:t>
            </a:fld>
            <a:endParaRPr lang="zh-CN" altLang="en-US"/>
          </a:p>
        </p:txBody>
      </p:sp>
      <p:sp>
        <p:nvSpPr>
          <p:cNvPr id="3" name="Footer Placeholder 2"/>
          <p:cNvSpPr>
            <a:spLocks noGrp="1"/>
          </p:cNvSpPr>
          <p:nvPr>
            <p:ph type="ftr" sz="quarter" idx="11"/>
          </p:nvPr>
        </p:nvSpPr>
        <p:spPr/>
        <p:txBody>
          <a:bodyPr/>
          <a:lstStyle>
            <a:extLst/>
          </a:lstStyle>
          <a:p>
            <a:endParaRPr lang="zh-CN" altLang="en-US"/>
          </a:p>
        </p:txBody>
      </p:sp>
      <p:sp>
        <p:nvSpPr>
          <p:cNvPr id="4" name="Slide Number Placeholder 3"/>
          <p:cNvSpPr>
            <a:spLocks noGrp="1"/>
          </p:cNvSpPr>
          <p:nvPr>
            <p:ph type="sldNum" sz="quarter" idx="12"/>
          </p:nvPr>
        </p:nvSpPr>
        <p:spPr/>
        <p:txBody>
          <a:bodyPr/>
          <a:lstStyle>
            <a:extLst/>
          </a:lstStyle>
          <a:p>
            <a:fld id="{D5B52ADC-5BFA-4FBD-BEE2-16096B7F416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0BC1078-46ED-40F9-8930-935BAD7C2B02}" type="datetimeFigureOut">
              <a:rPr lang="zh-CN" altLang="en-US" smtClean="0"/>
              <a:t>2020/9/18</a:t>
            </a:fld>
            <a:endParaRPr lang="zh-CN" altLang="en-US"/>
          </a:p>
        </p:txBody>
      </p:sp>
      <p:sp>
        <p:nvSpPr>
          <p:cNvPr id="6" name="Footer Placeholder 5"/>
          <p:cNvSpPr>
            <a:spLocks noGrp="1"/>
          </p:cNvSpPr>
          <p:nvPr>
            <p:ph type="ftr" sz="quarter" idx="11"/>
          </p:nvPr>
        </p:nvSpPr>
        <p:spPr/>
        <p:txBody>
          <a:bodyPr/>
          <a:lstStyle>
            <a:extLst/>
          </a:lstStyle>
          <a:p>
            <a:endParaRPr lang="zh-CN" altLang="en-US"/>
          </a:p>
        </p:txBody>
      </p:sp>
      <p:sp>
        <p:nvSpPr>
          <p:cNvPr id="7" name="Slide Number Placeholder 6"/>
          <p:cNvSpPr>
            <a:spLocks noGrp="1"/>
          </p:cNvSpPr>
          <p:nvPr>
            <p:ph type="sldNum" sz="quarter" idx="12"/>
          </p:nvPr>
        </p:nvSpPr>
        <p:spPr/>
        <p:txBody>
          <a:bodyPr/>
          <a:lstStyle>
            <a:extLst/>
          </a:lstStyle>
          <a:p>
            <a:fld id="{D5B52ADC-5BFA-4FBD-BEE2-16096B7F4166}"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0BC1078-46ED-40F9-8930-935BAD7C2B02}" type="datetimeFigureOut">
              <a:rPr lang="zh-CN" altLang="en-US" smtClean="0"/>
              <a:t>2020/9/18</a:t>
            </a:fld>
            <a:endParaRPr lang="zh-CN" alt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CN" alt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B52ADC-5BFA-4FBD-BEE2-16096B7F4166}" type="slidenum">
              <a:rPr lang="zh-CN" altLang="en-US" smtClean="0"/>
              <a:t>‹#›</a:t>
            </a:fld>
            <a:endParaRPr lang="zh-CN" alt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0BC1078-46ED-40F9-8930-935BAD7C2B02}" type="datetimeFigureOut">
              <a:rPr lang="zh-CN" altLang="en-US" smtClean="0"/>
              <a:t>2020/9/18</a:t>
            </a:fld>
            <a:endParaRPr lang="zh-CN" alt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CN" alt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52ADC-5BFA-4FBD-BEE2-16096B7F416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E4DE"/>
        </a:solidFill>
        <a:effectLst/>
      </p:bgPr>
    </p:bg>
    <p:spTree>
      <p:nvGrpSpPr>
        <p:cNvPr id="1" name=""/>
        <p:cNvGrpSpPr/>
        <p:nvPr/>
      </p:nvGrpSpPr>
      <p:grpSpPr>
        <a:xfrm>
          <a:off x="0" y="0"/>
          <a:ext cx="0" cy="0"/>
          <a:chOff x="0" y="0"/>
          <a:chExt cx="0" cy="0"/>
        </a:xfrm>
      </p:grpSpPr>
      <p:sp>
        <p:nvSpPr>
          <p:cNvPr id="1048586" name="Title 1"/>
          <p:cNvSpPr>
            <a:spLocks noGrp="1"/>
          </p:cNvSpPr>
          <p:nvPr>
            <p:ph type="ctrTitle"/>
          </p:nvPr>
        </p:nvSpPr>
        <p:spPr>
          <a:xfrm>
            <a:off x="685800" y="183346"/>
            <a:ext cx="7772400" cy="3326617"/>
          </a:xfrm>
        </p:spPr>
        <p:txBody>
          <a:bodyPr>
            <a:normAutofit/>
          </a:bodyPr>
          <a:lstStyle/>
          <a:p>
            <a:pPr algn="ctr"/>
            <a:r>
              <a:rPr lang="en-US" altLang="zh-CN" dirty="0"/>
              <a:t>Classical Persian literature in Subcontinent-I &amp; Rhetoric-I</a:t>
            </a:r>
          </a:p>
        </p:txBody>
      </p:sp>
      <p:sp>
        <p:nvSpPr>
          <p:cNvPr id="1048587" name="Subtitle 2"/>
          <p:cNvSpPr>
            <a:spLocks noGrp="1"/>
          </p:cNvSpPr>
          <p:nvPr>
            <p:ph type="subTitle" idx="1"/>
          </p:nvPr>
        </p:nvSpPr>
        <p:spPr/>
        <p:txBody>
          <a:bodyPr/>
          <a:lstStyle/>
          <a:p>
            <a:r>
              <a:rPr lang="en-US" altLang="zh-CN"/>
              <a:t>Semester-III</a:t>
            </a:r>
          </a:p>
          <a:p>
            <a:r>
              <a:rPr lang="en-US" altLang="zh-CN"/>
              <a:t>Lecture-7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r-PK" altLang="zh-CN" dirty="0"/>
              <a:t>جوامع الحکایات سے منتخبہ </a:t>
            </a:r>
            <a:r>
              <a:rPr lang="ur-PK" altLang="zh-CN" dirty="0" smtClean="0"/>
              <a:t>تیسری  </a:t>
            </a:r>
            <a:r>
              <a:rPr lang="ur-PK" altLang="zh-CN" dirty="0"/>
              <a:t>حکایت مع ترجمہ</a:t>
            </a:r>
            <a:endParaRPr lang="en-US" dirty="0"/>
          </a:p>
        </p:txBody>
      </p:sp>
      <p:sp>
        <p:nvSpPr>
          <p:cNvPr id="3" name="Text Placeholder 2"/>
          <p:cNvSpPr>
            <a:spLocks noGrp="1"/>
          </p:cNvSpPr>
          <p:nvPr>
            <p:ph type="body" idx="1"/>
          </p:nvPr>
        </p:nvSpPr>
        <p:spPr/>
        <p:txBody>
          <a:bodyPr/>
          <a:lstStyle/>
          <a:p>
            <a:r>
              <a:rPr lang="ur-PK" smtClean="0"/>
              <a:t>حصہ سوّم</a:t>
            </a:r>
            <a:endParaRPr lang="en-US" dirty="0"/>
          </a:p>
        </p:txBody>
      </p:sp>
    </p:spTree>
    <p:extLst>
      <p:ext uri="{BB962C8B-B14F-4D97-AF65-F5344CB8AC3E}">
        <p14:creationId xmlns:p14="http://schemas.microsoft.com/office/powerpoint/2010/main" val="3829758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E4DE"/>
        </a:solidFill>
        <a:effectLst/>
      </p:bgPr>
    </p:bg>
    <p:spTree>
      <p:nvGrpSpPr>
        <p:cNvPr id="1" name=""/>
        <p:cNvGrpSpPr/>
        <p:nvPr/>
      </p:nvGrpSpPr>
      <p:grpSpPr>
        <a:xfrm>
          <a:off x="0" y="0"/>
          <a:ext cx="0" cy="0"/>
          <a:chOff x="0" y="0"/>
          <a:chExt cx="0" cy="0"/>
        </a:xfrm>
      </p:grpSpPr>
      <p:sp>
        <p:nvSpPr>
          <p:cNvPr id="1048652" name="Content Placeholder 1048651"/>
          <p:cNvSpPr>
            <a:spLocks noGrp="1"/>
          </p:cNvSpPr>
          <p:nvPr>
            <p:ph idx="1"/>
          </p:nvPr>
        </p:nvSpPr>
        <p:spPr/>
        <p:txBody>
          <a:bodyPr/>
          <a:lstStyle/>
          <a:p>
            <a:endParaRPr lang="en-GB"/>
          </a:p>
        </p:txBody>
      </p:sp>
      <p:sp>
        <p:nvSpPr>
          <p:cNvPr id="1048651" name="Title 1048650"/>
          <p:cNvSpPr>
            <a:spLocks noGrp="1"/>
          </p:cNvSpPr>
          <p:nvPr>
            <p:ph type="title"/>
          </p:nvPr>
        </p:nvSpPr>
        <p:spPr/>
        <p:txBody>
          <a:bodyPr/>
          <a:lstStyle/>
          <a:p>
            <a:endParaRPr lang="en-GB"/>
          </a:p>
        </p:txBody>
      </p:sp>
      <p:pic>
        <p:nvPicPr>
          <p:cNvPr id="2097155" name="Picture 2097154"/>
          <p:cNvPicPr>
            <a:picLocks/>
          </p:cNvPicPr>
          <p:nvPr/>
        </p:nvPicPr>
        <p:blipFill>
          <a:blip r:embed="rId2"/>
          <a:stretch>
            <a:fillRect/>
          </a:stretch>
        </p:blipFill>
        <p:spPr>
          <a:xfrm rot="17504">
            <a:off x="2150630" y="126333"/>
            <a:ext cx="5161851" cy="616094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E4DE"/>
        </a:solidFill>
        <a:effectLst/>
      </p:bgPr>
    </p:bg>
    <p:spTree>
      <p:nvGrpSpPr>
        <p:cNvPr id="1" name=""/>
        <p:cNvGrpSpPr/>
        <p:nvPr/>
      </p:nvGrpSpPr>
      <p:grpSpPr>
        <a:xfrm>
          <a:off x="0" y="0"/>
          <a:ext cx="0" cy="0"/>
          <a:chOff x="0" y="0"/>
          <a:chExt cx="0" cy="0"/>
        </a:xfrm>
      </p:grpSpPr>
      <p:sp>
        <p:nvSpPr>
          <p:cNvPr id="1048648" name="Content Placeholder 1048647"/>
          <p:cNvSpPr>
            <a:spLocks noGrp="1"/>
          </p:cNvSpPr>
          <p:nvPr>
            <p:ph idx="1"/>
          </p:nvPr>
        </p:nvSpPr>
        <p:spPr/>
        <p:txBody>
          <a:bodyPr/>
          <a:lstStyle/>
          <a:p>
            <a:endParaRPr lang="en-GB"/>
          </a:p>
        </p:txBody>
      </p:sp>
      <p:sp>
        <p:nvSpPr>
          <p:cNvPr id="1048647" name="Title 1048646"/>
          <p:cNvSpPr>
            <a:spLocks noGrp="1"/>
          </p:cNvSpPr>
          <p:nvPr>
            <p:ph type="title"/>
          </p:nvPr>
        </p:nvSpPr>
        <p:spPr/>
        <p:txBody>
          <a:bodyPr/>
          <a:lstStyle/>
          <a:p>
            <a:endParaRPr lang="en-GB"/>
          </a:p>
        </p:txBody>
      </p:sp>
      <p:pic>
        <p:nvPicPr>
          <p:cNvPr id="2097154" name="Picture 2097153"/>
          <p:cNvPicPr>
            <a:picLocks/>
          </p:cNvPicPr>
          <p:nvPr/>
        </p:nvPicPr>
        <p:blipFill>
          <a:blip r:embed="rId2"/>
          <a:stretch>
            <a:fillRect/>
          </a:stretch>
        </p:blipFill>
        <p:spPr>
          <a:xfrm>
            <a:off x="575375" y="934671"/>
            <a:ext cx="7995962" cy="424535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E4DE"/>
        </a:solidFill>
        <a:effectLst/>
      </p:bgPr>
    </p:bg>
    <p:spTree>
      <p:nvGrpSpPr>
        <p:cNvPr id="1" name=""/>
        <p:cNvGrpSpPr/>
        <p:nvPr/>
      </p:nvGrpSpPr>
      <p:grpSpPr>
        <a:xfrm>
          <a:off x="0" y="0"/>
          <a:ext cx="0" cy="0"/>
          <a:chOff x="0" y="0"/>
          <a:chExt cx="0" cy="0"/>
        </a:xfrm>
      </p:grpSpPr>
      <p:sp>
        <p:nvSpPr>
          <p:cNvPr id="1048650" name="Content Placeholder 1048649"/>
          <p:cNvSpPr>
            <a:spLocks noGrp="1"/>
          </p:cNvSpPr>
          <p:nvPr>
            <p:ph idx="1"/>
          </p:nvPr>
        </p:nvSpPr>
        <p:spPr/>
        <p:txBody>
          <a:bodyPr>
            <a:normAutofit fontScale="85000" lnSpcReduction="20000"/>
          </a:bodyPr>
          <a:lstStyle/>
          <a:p>
            <a:pPr marL="0" indent="0" algn="r" rtl="1">
              <a:buNone/>
            </a:pPr>
            <a:r>
              <a:rPr lang="en-GB" dirty="0" err="1"/>
              <a:t>معتز</a:t>
            </a:r>
            <a:r>
              <a:rPr lang="en-GB" dirty="0"/>
              <a:t> </a:t>
            </a:r>
            <a:r>
              <a:rPr lang="en-GB" dirty="0" err="1"/>
              <a:t>نے</a:t>
            </a:r>
            <a:r>
              <a:rPr lang="en-GB" dirty="0"/>
              <a:t> </a:t>
            </a:r>
            <a:r>
              <a:rPr lang="en-GB" dirty="0" err="1"/>
              <a:t>کہا</a:t>
            </a:r>
            <a:r>
              <a:rPr lang="en-GB" dirty="0"/>
              <a:t> </a:t>
            </a:r>
            <a:r>
              <a:rPr lang="en-GB" dirty="0" err="1"/>
              <a:t>ڈرو</a:t>
            </a:r>
            <a:r>
              <a:rPr lang="en-GB" dirty="0"/>
              <a:t> </a:t>
            </a:r>
            <a:r>
              <a:rPr lang="en-GB" dirty="0" err="1"/>
              <a:t>مت</a:t>
            </a:r>
            <a:r>
              <a:rPr lang="en-GB" dirty="0"/>
              <a:t> </a:t>
            </a:r>
            <a:r>
              <a:rPr lang="en-GB" dirty="0" err="1"/>
              <a:t>کے</a:t>
            </a:r>
            <a:r>
              <a:rPr lang="en-GB" dirty="0"/>
              <a:t> </a:t>
            </a:r>
            <a:r>
              <a:rPr lang="en-GB" dirty="0" err="1"/>
              <a:t>میں</a:t>
            </a:r>
            <a:r>
              <a:rPr lang="en-GB" dirty="0"/>
              <a:t> </a:t>
            </a:r>
            <a:r>
              <a:rPr lang="en-GB" dirty="0" err="1"/>
              <a:t>نے</a:t>
            </a:r>
            <a:r>
              <a:rPr lang="en-GB" dirty="0"/>
              <a:t> </a:t>
            </a:r>
            <a:r>
              <a:rPr lang="en-GB" dirty="0" err="1"/>
              <a:t>دہشت</a:t>
            </a:r>
            <a:r>
              <a:rPr lang="en-GB" dirty="0"/>
              <a:t> </a:t>
            </a:r>
            <a:r>
              <a:rPr lang="en-GB" dirty="0" err="1"/>
              <a:t>گردی</a:t>
            </a:r>
            <a:r>
              <a:rPr lang="en-GB" dirty="0"/>
              <a:t> </a:t>
            </a:r>
            <a:r>
              <a:rPr lang="en-GB" dirty="0" err="1"/>
              <a:t>کو</a:t>
            </a:r>
            <a:r>
              <a:rPr lang="en-GB" dirty="0"/>
              <a:t> </a:t>
            </a:r>
            <a:r>
              <a:rPr lang="en-GB" dirty="0" err="1"/>
              <a:t>پھاڑا</a:t>
            </a:r>
            <a:r>
              <a:rPr lang="en-GB" dirty="0"/>
              <a:t> </a:t>
            </a:r>
            <a:r>
              <a:rPr lang="en-GB" dirty="0" err="1"/>
              <a:t>تھا</a:t>
            </a:r>
            <a:r>
              <a:rPr lang="en-GB" dirty="0"/>
              <a:t> </a:t>
            </a:r>
            <a:r>
              <a:rPr lang="en-GB" dirty="0" err="1"/>
              <a:t>سچ</a:t>
            </a:r>
            <a:r>
              <a:rPr lang="en-GB" dirty="0"/>
              <a:t> </a:t>
            </a:r>
            <a:r>
              <a:rPr lang="en-GB" dirty="0" err="1"/>
              <a:t>بتاؤ</a:t>
            </a:r>
            <a:r>
              <a:rPr lang="en-GB" dirty="0"/>
              <a:t> </a:t>
            </a:r>
            <a:r>
              <a:rPr lang="en-GB" dirty="0" err="1"/>
              <a:t>ملازم</a:t>
            </a:r>
            <a:r>
              <a:rPr lang="en-GB" dirty="0"/>
              <a:t> </a:t>
            </a:r>
            <a:r>
              <a:rPr lang="en-GB" dirty="0" err="1"/>
              <a:t>نے</a:t>
            </a:r>
            <a:r>
              <a:rPr lang="en-GB" dirty="0"/>
              <a:t> </a:t>
            </a:r>
            <a:r>
              <a:rPr lang="en-GB" dirty="0" err="1"/>
              <a:t>کہا</a:t>
            </a:r>
            <a:r>
              <a:rPr lang="en-GB" dirty="0"/>
              <a:t> </a:t>
            </a:r>
            <a:r>
              <a:rPr lang="en-GB" dirty="0" err="1"/>
              <a:t>پلان</a:t>
            </a:r>
            <a:r>
              <a:rPr lang="en-GB" dirty="0"/>
              <a:t> </a:t>
            </a:r>
            <a:r>
              <a:rPr lang="en-GB" dirty="0" err="1"/>
              <a:t>رفوگر</a:t>
            </a:r>
            <a:r>
              <a:rPr lang="en-GB" dirty="0"/>
              <a:t> </a:t>
            </a:r>
            <a:r>
              <a:rPr lang="en-GB" dirty="0" err="1"/>
              <a:t>نے</a:t>
            </a:r>
            <a:r>
              <a:rPr lang="en-GB" dirty="0"/>
              <a:t> </a:t>
            </a:r>
            <a:r>
              <a:rPr lang="en-GB" dirty="0" err="1"/>
              <a:t>اسے</a:t>
            </a:r>
            <a:r>
              <a:rPr lang="en-GB" dirty="0"/>
              <a:t> </a:t>
            </a:r>
            <a:r>
              <a:rPr lang="en-GB" dirty="0" err="1"/>
              <a:t>رفو</a:t>
            </a:r>
            <a:r>
              <a:rPr lang="en-GB" dirty="0"/>
              <a:t> </a:t>
            </a:r>
            <a:r>
              <a:rPr lang="en-GB" dirty="0" err="1"/>
              <a:t>کیا</a:t>
            </a:r>
            <a:r>
              <a:rPr lang="en-GB" dirty="0"/>
              <a:t> </a:t>
            </a:r>
            <a:r>
              <a:rPr lang="en-GB" dirty="0" err="1"/>
              <a:t>ہےاس</a:t>
            </a:r>
            <a:r>
              <a:rPr lang="en-GB" dirty="0"/>
              <a:t> </a:t>
            </a:r>
            <a:r>
              <a:rPr lang="en-GB" dirty="0" err="1"/>
              <a:t>کے</a:t>
            </a:r>
            <a:r>
              <a:rPr lang="en-GB" dirty="0"/>
              <a:t> </a:t>
            </a:r>
            <a:r>
              <a:rPr lang="en-GB" dirty="0" err="1"/>
              <a:t>حکم</a:t>
            </a:r>
            <a:r>
              <a:rPr lang="en-GB" dirty="0"/>
              <a:t> </a:t>
            </a:r>
            <a:r>
              <a:rPr lang="en-GB" dirty="0" err="1"/>
              <a:t>پر</a:t>
            </a:r>
            <a:r>
              <a:rPr lang="en-GB" dirty="0"/>
              <a:t> </a:t>
            </a:r>
            <a:r>
              <a:rPr lang="en-GB" dirty="0" err="1"/>
              <a:t>اسے</a:t>
            </a:r>
            <a:r>
              <a:rPr lang="en-GB" dirty="0"/>
              <a:t> </a:t>
            </a:r>
            <a:r>
              <a:rPr lang="en-GB" dirty="0" err="1"/>
              <a:t>حاضر</a:t>
            </a:r>
            <a:r>
              <a:rPr lang="en-GB" dirty="0"/>
              <a:t> </a:t>
            </a:r>
            <a:r>
              <a:rPr lang="en-GB" dirty="0" err="1"/>
              <a:t>کیا</a:t>
            </a:r>
            <a:r>
              <a:rPr lang="en-GB" dirty="0"/>
              <a:t> </a:t>
            </a:r>
            <a:r>
              <a:rPr lang="en-GB" dirty="0" err="1"/>
              <a:t>گیاجب</a:t>
            </a:r>
            <a:r>
              <a:rPr lang="en-GB" dirty="0"/>
              <a:t> </a:t>
            </a:r>
            <a:r>
              <a:rPr lang="en-GB" dirty="0" err="1"/>
              <a:t>رفو</a:t>
            </a:r>
            <a:r>
              <a:rPr lang="en-GB" dirty="0"/>
              <a:t> </a:t>
            </a:r>
            <a:r>
              <a:rPr lang="en-GB" dirty="0" err="1"/>
              <a:t>کر</a:t>
            </a:r>
            <a:r>
              <a:rPr lang="en-GB" dirty="0"/>
              <a:t> </a:t>
            </a:r>
            <a:r>
              <a:rPr lang="en-GB" dirty="0" err="1"/>
              <a:t>حاضر</a:t>
            </a:r>
            <a:r>
              <a:rPr lang="en-GB" dirty="0"/>
              <a:t> </a:t>
            </a:r>
            <a:r>
              <a:rPr lang="en-GB" dirty="0" err="1"/>
              <a:t>ہوا</a:t>
            </a:r>
            <a:r>
              <a:rPr lang="en-GB" dirty="0"/>
              <a:t> </a:t>
            </a:r>
            <a:r>
              <a:rPr lang="en-GB" dirty="0" err="1"/>
              <a:t>تو</a:t>
            </a:r>
            <a:r>
              <a:rPr lang="en-GB" dirty="0"/>
              <a:t> </a:t>
            </a:r>
            <a:r>
              <a:rPr lang="en-GB" dirty="0" err="1"/>
              <a:t>اس</a:t>
            </a:r>
            <a:r>
              <a:rPr lang="en-GB" dirty="0"/>
              <a:t> </a:t>
            </a:r>
            <a:r>
              <a:rPr lang="en-GB" dirty="0" err="1"/>
              <a:t>نے</a:t>
            </a:r>
            <a:r>
              <a:rPr lang="en-GB" dirty="0"/>
              <a:t> </a:t>
            </a:r>
            <a:r>
              <a:rPr lang="en-GB" dirty="0" err="1"/>
              <a:t>حکم</a:t>
            </a:r>
            <a:r>
              <a:rPr lang="en-GB" dirty="0"/>
              <a:t> </a:t>
            </a:r>
            <a:r>
              <a:rPr lang="en-GB" dirty="0" err="1"/>
              <a:t>دیا</a:t>
            </a:r>
            <a:r>
              <a:rPr lang="en-GB" dirty="0"/>
              <a:t> </a:t>
            </a:r>
            <a:r>
              <a:rPr lang="en-GB" dirty="0" err="1"/>
              <a:t>کہ</a:t>
            </a:r>
            <a:r>
              <a:rPr lang="en-GB" dirty="0"/>
              <a:t> </a:t>
            </a:r>
            <a:r>
              <a:rPr lang="en-GB" dirty="0" err="1"/>
              <a:t>ہمارے</a:t>
            </a:r>
            <a:r>
              <a:rPr lang="en-GB" dirty="0"/>
              <a:t> </a:t>
            </a:r>
            <a:r>
              <a:rPr lang="en-GB" dirty="0" err="1"/>
              <a:t>حضور</a:t>
            </a:r>
            <a:r>
              <a:rPr lang="en-GB" dirty="0"/>
              <a:t> </a:t>
            </a:r>
            <a:r>
              <a:rPr lang="en-GB" dirty="0" err="1"/>
              <a:t>سوائے</a:t>
            </a:r>
            <a:r>
              <a:rPr lang="en-GB" dirty="0"/>
              <a:t> </a:t>
            </a:r>
            <a:r>
              <a:rPr lang="en-GB" dirty="0" err="1"/>
              <a:t>سچائی</a:t>
            </a:r>
            <a:r>
              <a:rPr lang="en-GB" dirty="0"/>
              <a:t> </a:t>
            </a:r>
            <a:r>
              <a:rPr lang="en-GB" dirty="0" err="1"/>
              <a:t>کے</a:t>
            </a:r>
            <a:r>
              <a:rPr lang="en-GB" dirty="0"/>
              <a:t> </a:t>
            </a:r>
            <a:r>
              <a:rPr lang="en-GB" dirty="0" err="1"/>
              <a:t>تمہیں</a:t>
            </a:r>
            <a:r>
              <a:rPr lang="en-GB" dirty="0"/>
              <a:t> </a:t>
            </a:r>
            <a:r>
              <a:rPr lang="en-GB" dirty="0" err="1"/>
              <a:t>اور</a:t>
            </a:r>
            <a:r>
              <a:rPr lang="en-GB" dirty="0"/>
              <a:t> </a:t>
            </a:r>
            <a:r>
              <a:rPr lang="en-GB" dirty="0" err="1"/>
              <a:t>کوئی</a:t>
            </a:r>
            <a:r>
              <a:rPr lang="en-GB" dirty="0"/>
              <a:t> </a:t>
            </a:r>
            <a:r>
              <a:rPr lang="en-GB" dirty="0" err="1"/>
              <a:t>بات</a:t>
            </a:r>
            <a:r>
              <a:rPr lang="en-GB" dirty="0"/>
              <a:t> </a:t>
            </a:r>
            <a:r>
              <a:rPr lang="en-GB" dirty="0" err="1"/>
              <a:t>نجات</a:t>
            </a:r>
            <a:r>
              <a:rPr lang="en-GB" dirty="0"/>
              <a:t> </a:t>
            </a:r>
            <a:r>
              <a:rPr lang="en-GB" dirty="0" err="1"/>
              <a:t>نہیں</a:t>
            </a:r>
            <a:r>
              <a:rPr lang="en-GB" dirty="0"/>
              <a:t> </a:t>
            </a:r>
            <a:r>
              <a:rPr lang="en-GB" dirty="0" err="1"/>
              <a:t>دلائی</a:t>
            </a:r>
            <a:r>
              <a:rPr lang="en-GB" dirty="0"/>
              <a:t> </a:t>
            </a:r>
            <a:r>
              <a:rPr lang="en-GB" dirty="0" err="1"/>
              <a:t>گئی</a:t>
            </a:r>
            <a:r>
              <a:rPr lang="en-GB" dirty="0"/>
              <a:t> </a:t>
            </a:r>
            <a:r>
              <a:rPr lang="en-GB" dirty="0" err="1"/>
              <a:t>اطمینان</a:t>
            </a:r>
            <a:r>
              <a:rPr lang="en-GB" dirty="0"/>
              <a:t> </a:t>
            </a:r>
            <a:r>
              <a:rPr lang="en-GB" dirty="0" err="1"/>
              <a:t>میں</a:t>
            </a:r>
            <a:r>
              <a:rPr lang="en-GB" dirty="0"/>
              <a:t> </a:t>
            </a:r>
            <a:r>
              <a:rPr lang="en-GB" dirty="0" err="1"/>
              <a:t>رہو</a:t>
            </a:r>
            <a:r>
              <a:rPr lang="en-GB" dirty="0"/>
              <a:t> </a:t>
            </a:r>
            <a:r>
              <a:rPr lang="en-GB" dirty="0" err="1"/>
              <a:t>اور</a:t>
            </a:r>
            <a:r>
              <a:rPr lang="en-GB" dirty="0"/>
              <a:t> </a:t>
            </a:r>
            <a:r>
              <a:rPr lang="en-GB" dirty="0" err="1"/>
              <a:t>جو</a:t>
            </a:r>
            <a:r>
              <a:rPr lang="en-GB" dirty="0"/>
              <a:t> </a:t>
            </a:r>
            <a:r>
              <a:rPr lang="en-GB" dirty="0" err="1"/>
              <a:t>کچھ</a:t>
            </a:r>
            <a:r>
              <a:rPr lang="en-GB" dirty="0"/>
              <a:t> </a:t>
            </a:r>
            <a:r>
              <a:rPr lang="en-GB" dirty="0" err="1"/>
              <a:t>تم</a:t>
            </a:r>
            <a:r>
              <a:rPr lang="en-GB" dirty="0"/>
              <a:t> </a:t>
            </a:r>
            <a:r>
              <a:rPr lang="en-GB" dirty="0" err="1"/>
              <a:t>سے</a:t>
            </a:r>
            <a:r>
              <a:rPr lang="en-GB" dirty="0"/>
              <a:t> </a:t>
            </a:r>
            <a:r>
              <a:rPr lang="en-GB" dirty="0" err="1"/>
              <a:t>پوچھا</a:t>
            </a:r>
            <a:r>
              <a:rPr lang="en-GB" dirty="0"/>
              <a:t> </a:t>
            </a:r>
            <a:r>
              <a:rPr lang="en-GB" dirty="0" err="1"/>
              <a:t>جائے</a:t>
            </a:r>
            <a:r>
              <a:rPr lang="en-GB" dirty="0"/>
              <a:t> </a:t>
            </a:r>
            <a:r>
              <a:rPr lang="en-GB" dirty="0" err="1"/>
              <a:t>صحیح</a:t>
            </a:r>
            <a:r>
              <a:rPr lang="en-GB" dirty="0"/>
              <a:t> </a:t>
            </a:r>
            <a:r>
              <a:rPr lang="en-GB" dirty="0" err="1"/>
              <a:t>بیان</a:t>
            </a:r>
            <a:r>
              <a:rPr lang="en-GB" dirty="0"/>
              <a:t> </a:t>
            </a:r>
            <a:r>
              <a:rPr lang="en-GB" dirty="0" err="1"/>
              <a:t>کرواور</a:t>
            </a:r>
            <a:r>
              <a:rPr lang="en-GB" dirty="0"/>
              <a:t> </a:t>
            </a:r>
            <a:r>
              <a:rPr lang="en-GB" dirty="0" err="1" smtClean="0"/>
              <a:t>بتاؤ</a:t>
            </a:r>
            <a:r>
              <a:rPr lang="en-GB" dirty="0" smtClean="0"/>
              <a:t> </a:t>
            </a:r>
            <a:r>
              <a:rPr lang="en-GB" dirty="0" err="1"/>
              <a:t>کہ</a:t>
            </a:r>
            <a:r>
              <a:rPr lang="en-GB" dirty="0"/>
              <a:t> </a:t>
            </a:r>
            <a:r>
              <a:rPr lang="en-GB" dirty="0" err="1"/>
              <a:t>اس</a:t>
            </a:r>
            <a:r>
              <a:rPr lang="en-GB" dirty="0"/>
              <a:t> </a:t>
            </a:r>
            <a:r>
              <a:rPr lang="en-GB" dirty="0" err="1"/>
              <a:t>شہر</a:t>
            </a:r>
            <a:r>
              <a:rPr lang="en-GB" dirty="0"/>
              <a:t> </a:t>
            </a:r>
            <a:r>
              <a:rPr lang="en-GB" dirty="0" err="1" smtClean="0"/>
              <a:t>میں</a:t>
            </a:r>
            <a:r>
              <a:rPr lang="en-GB" dirty="0" smtClean="0"/>
              <a:t> </a:t>
            </a:r>
            <a:r>
              <a:rPr lang="ur-PK" dirty="0"/>
              <a:t>اور </a:t>
            </a:r>
            <a:r>
              <a:rPr lang="ur-PK" dirty="0" smtClean="0"/>
              <a:t>کوئی </a:t>
            </a:r>
            <a:r>
              <a:rPr lang="ur-PK" dirty="0"/>
              <a:t>تفصیلی رپورٹ کی ہے وہ بولا ہاں وہ بولا اس لئے قاضی کی ایک جیل میں نے لڑکوں کی خلیفہ نے کسی کو بھیجا اور مالک کو حاضر ہونے کا حکم دیا اور حکم دیا کہ وہ رکی ہوئی تھی لیکن کو بھی اپنے ساتھ لائے وہ شخص آیا اور تھیلی کو لے کر آیا اور رفوگرکو دکھا یا رفوگر نے کہا اتھیلی کو میں نے رفو کیا ہے پھر نسیب قاضی کو حاضر کیا گیا اور اس کے حکم پر رفوگرنے نائب قاضی کے سامنےبیان دیا اور کہا کہ یہ پتھیلی تو نے مجھے دی کہ رفوکروں اور کہا کہ کسی ملازم کے ہاتھ سے گر گئی اور پھٹ گئی ہے اور اس بات کو کسی اور جگہ نہ بیان کروں کیونکہ  لوگوں کا مال ہے اسے رفو کروں تاکہ مال ضائع نہ ہو چنانچہ نائب قاضینیو مال سونا واپس کرنے کے علاوہ کوئی چارہ نہ دیکھامعتضد کے حکم پر اسے معزول کر دیا گیا اور نایب </a:t>
            </a:r>
            <a:r>
              <a:rPr lang="ur-PK" dirty="0" smtClean="0"/>
              <a:t>قاضی </a:t>
            </a:r>
            <a:r>
              <a:rPr lang="ur-PK" dirty="0"/>
              <a:t>کا عہدہ کسی اور کے سپرد کر دیا گیا</a:t>
            </a:r>
            <a:endParaRPr lang="en-GB" dirty="0"/>
          </a:p>
        </p:txBody>
      </p:sp>
      <p:sp>
        <p:nvSpPr>
          <p:cNvPr id="1048649" name="Title 1048648"/>
          <p:cNvSpPr>
            <a:spLocks noGrp="1"/>
          </p:cNvSpPr>
          <p:nvPr>
            <p:ph type="title"/>
          </p:nvPr>
        </p:nvSpPr>
        <p:spPr/>
        <p:txBody>
          <a:bodyPr/>
          <a:lstStyle/>
          <a:p>
            <a:pPr algn="r"/>
            <a:r>
              <a:rPr lang="en-GB"/>
              <a:t>ترجمہ حکایت3-ii</a:t>
            </a:r>
            <a:r>
              <a:rPr lang="en-US"/>
              <a:t>i</a:t>
            </a:r>
            <a:r>
              <a:rPr lang="en-GB"/>
              <a: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TotalTime>
  <Words>266</Words>
  <Application>Microsoft Office PowerPoint</Application>
  <PresentationFormat>On-screen Show (4:3)</PresentationFormat>
  <Paragraphs>7</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Concourse</vt:lpstr>
      <vt:lpstr>Classical Persian literature in Subcontinent-I &amp; Rhetoric-I</vt:lpstr>
      <vt:lpstr>جوامع الحکایات سے منتخبہ تیسری  حکایت مع ترجمہ</vt:lpstr>
      <vt:lpstr>PowerPoint Presentation</vt:lpstr>
      <vt:lpstr>PowerPoint Presentation</vt:lpstr>
      <vt:lpstr>ترجمہ حکایت3-iii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Classical Persian literature in Subcontinent-I &amp; Rhetoric-I</dc:title>
  <dc:creator>CPH2001</dc:creator>
  <cp:lastModifiedBy>ismail - [2010]</cp:lastModifiedBy>
  <cp:revision>3</cp:revision>
  <dcterms:created xsi:type="dcterms:W3CDTF">2015-05-11T23:30:45Z</dcterms:created>
  <dcterms:modified xsi:type="dcterms:W3CDTF">2020-09-18T12:46:33Z</dcterms:modified>
</cp:coreProperties>
</file>