
<file path=[Content_Types].xml><?xml version="1.0" encoding="utf-8"?>
<Types xmlns="http://schemas.openxmlformats.org/package/2006/content-types">
  <Default ContentType="image/png" Extension="png"/>
  <Default ContentType="image/jpeg" Extension="jpeg"/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notesMaster+xml" PartName="/ppt/notesMasters/notesMaster1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theme+xml" PartName="/ppt/theme/theme2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12"/>
  </p:notesMasterIdLst>
  <p:sldIdLst>
    <p:sldId id="316" r:id="rId2"/>
    <p:sldId id="317" r:id="rId3"/>
    <p:sldId id="318" r:id="rId4"/>
    <p:sldId id="319" r:id="rId5"/>
    <p:sldId id="320" r:id="rId6"/>
    <p:sldId id="321" r:id="rId7"/>
    <p:sldId id="322" r:id="rId8"/>
    <p:sldId id="323" r:id="rId9"/>
    <p:sldId id="324" r:id="rId10"/>
    <p:sldId id="32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62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16F4E0-F818-41AB-A453-1EDB32B37D80}" type="datetimeFigureOut">
              <a:rPr lang="en-US" smtClean="0"/>
              <a:t>18/05/2020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3DCE9F-9EF6-4604-9C40-4E06889D21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364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4CB6546-9CD4-4609-A1BA-D67499DFBFB1}" type="datetimeFigureOut">
              <a:rPr lang="en-US" smtClean="0"/>
              <a:pPr/>
              <a:t>18/05/2020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83B87BF-6584-467D-8A2D-4C341FB14F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CB6546-9CD4-4609-A1BA-D67499DFBFB1}" type="datetimeFigureOut">
              <a:rPr lang="en-US" smtClean="0"/>
              <a:pPr/>
              <a:t>18/05/2020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3B87BF-6584-467D-8A2D-4C341FB14F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CB6546-9CD4-4609-A1BA-D67499DFBFB1}" type="datetimeFigureOut">
              <a:rPr lang="en-US" smtClean="0"/>
              <a:pPr/>
              <a:t>18/05/2020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3B87BF-6584-467D-8A2D-4C341FB14F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CB6546-9CD4-4609-A1BA-D67499DFBFB1}" type="datetimeFigureOut">
              <a:rPr lang="en-US" smtClean="0"/>
              <a:pPr/>
              <a:t>18/05/2020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3B87BF-6584-467D-8A2D-4C341FB14F8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CB6546-9CD4-4609-A1BA-D67499DFBFB1}" type="datetimeFigureOut">
              <a:rPr lang="en-US" smtClean="0"/>
              <a:pPr/>
              <a:t>18/05/2020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3B87BF-6584-467D-8A2D-4C341FB14F8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CB6546-9CD4-4609-A1BA-D67499DFBFB1}" type="datetimeFigureOut">
              <a:rPr lang="en-US" smtClean="0"/>
              <a:pPr/>
              <a:t>18/05/2020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3B87BF-6584-467D-8A2D-4C341FB14F8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CB6546-9CD4-4609-A1BA-D67499DFBFB1}" type="datetimeFigureOut">
              <a:rPr lang="en-US" smtClean="0"/>
              <a:pPr/>
              <a:t>18/05/2020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3B87BF-6584-467D-8A2D-4C341FB14F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CB6546-9CD4-4609-A1BA-D67499DFBFB1}" type="datetimeFigureOut">
              <a:rPr lang="en-US" smtClean="0"/>
              <a:pPr/>
              <a:t>18/05/2020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3B87BF-6584-467D-8A2D-4C341FB14F8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CB6546-9CD4-4609-A1BA-D67499DFBFB1}" type="datetimeFigureOut">
              <a:rPr lang="en-US" smtClean="0"/>
              <a:pPr/>
              <a:t>18/05/2020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3B87BF-6584-467D-8A2D-4C341FB14F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44CB6546-9CD4-4609-A1BA-D67499DFBFB1}" type="datetimeFigureOut">
              <a:rPr lang="en-US" smtClean="0"/>
              <a:pPr/>
              <a:t>18/05/2020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3B87BF-6584-467D-8A2D-4C341FB14F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4CB6546-9CD4-4609-A1BA-D67499DFBFB1}" type="datetimeFigureOut">
              <a:rPr lang="en-US" smtClean="0"/>
              <a:pPr/>
              <a:t>18/05/2020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83B87BF-6584-467D-8A2D-4C341FB14F8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44CB6546-9CD4-4609-A1BA-D67499DFBFB1}" type="datetimeFigureOut">
              <a:rPr lang="en-US" smtClean="0"/>
              <a:pPr/>
              <a:t>18/05/2020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83B87BF-6584-467D-8A2D-4C341FB14F8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 ?><Relationships xmlns="http://schemas.openxmlformats.org/package/2006/relationships"><Relationship Id="rId2" Target="../media/image11.jpeg" Type="http://schemas.openxmlformats.org/officeDocument/2006/relationships/image"/><Relationship Id="rId1" Target="../slideLayouts/slideLayout7.xml" Type="http://schemas.openxmlformats.org/officeDocument/2006/relationships/slideLayout"/></Relationships>
</file>

<file path=ppt/slides/_rels/slide2.xml.rels><?xml version="1.0" encoding="UTF-8" standalone="yes" ?><Relationships xmlns="http://schemas.openxmlformats.org/package/2006/relationships"><Relationship Id="rId2" Target="../media/image2.jpeg" Type="http://schemas.openxmlformats.org/officeDocument/2006/relationships/image"/><Relationship Id="rId1" Target="../slideLayouts/slideLayout7.xml" Type="http://schemas.openxmlformats.org/officeDocument/2006/relationships/slideLayout"/></Relationships>
</file>

<file path=ppt/slides/_rels/slide3.xml.rels><?xml version="1.0" encoding="UTF-8" standalone="yes" ?><Relationships xmlns="http://schemas.openxmlformats.org/package/2006/relationships"><Relationship Id="rId2" Target="../media/image3.jpeg" Type="http://schemas.openxmlformats.org/officeDocument/2006/relationships/image"/><Relationship Id="rId1" Target="../slideLayouts/slideLayout7.xml" Type="http://schemas.openxmlformats.org/officeDocument/2006/relationships/slideLayout"/></Relationships>
</file>

<file path=ppt/slides/_rels/slide4.xml.rels><?xml version="1.0" encoding="UTF-8" standalone="yes" ?><Relationships xmlns="http://schemas.openxmlformats.org/package/2006/relationships"><Relationship Id="rId2" Target="../media/image4.jpeg" Type="http://schemas.openxmlformats.org/officeDocument/2006/relationships/image"/><Relationship Id="rId1" Target="../slideLayouts/slideLayout7.xml" Type="http://schemas.openxmlformats.org/officeDocument/2006/relationships/slideLayout"/></Relationships>
</file>

<file path=ppt/slides/_rels/slide5.xml.rels><?xml version="1.0" encoding="UTF-8" standalone="yes" ?><Relationships xmlns="http://schemas.openxmlformats.org/package/2006/relationships"><Relationship Id="rId2" Target="../media/image5.jpeg" Type="http://schemas.openxmlformats.org/officeDocument/2006/relationships/image"/><Relationship Id="rId1" Target="../slideLayouts/slideLayout7.xml" Type="http://schemas.openxmlformats.org/officeDocument/2006/relationships/slideLayout"/></Relationships>
</file>

<file path=ppt/slides/_rels/slide6.xml.rels><?xml version="1.0" encoding="UTF-8" standalone="yes" ?><Relationships xmlns="http://schemas.openxmlformats.org/package/2006/relationships"><Relationship Id="rId2" Target="../media/image6.jpeg" Type="http://schemas.openxmlformats.org/officeDocument/2006/relationships/image"/><Relationship Id="rId1" Target="../slideLayouts/slideLayout7.xml" Type="http://schemas.openxmlformats.org/officeDocument/2006/relationships/slideLayout"/></Relationships>
</file>

<file path=ppt/slides/_rels/slide7.xml.rels><?xml version="1.0" encoding="UTF-8" standalone="yes" ?><Relationships xmlns="http://schemas.openxmlformats.org/package/2006/relationships"><Relationship Id="rId2" Target="../media/image7.jpeg" Type="http://schemas.openxmlformats.org/officeDocument/2006/relationships/image"/><Relationship Id="rId1" Target="../slideLayouts/slideLayout7.xml" Type="http://schemas.openxmlformats.org/officeDocument/2006/relationships/slideLayout"/></Relationships>
</file>

<file path=ppt/slides/_rels/slide8.xml.rels><?xml version="1.0" encoding="UTF-8" standalone="yes" ?><Relationships xmlns="http://schemas.openxmlformats.org/package/2006/relationships"><Relationship Id="rId3" Target="../media/image9.jpeg" Type="http://schemas.openxmlformats.org/officeDocument/2006/relationships/image"/><Relationship Id="rId2" Target="../media/image8.jpeg" Type="http://schemas.openxmlformats.org/officeDocument/2006/relationships/image"/><Relationship Id="rId1" Target="../slideLayouts/slideLayout7.xml" Type="http://schemas.openxmlformats.org/officeDocument/2006/relationships/slideLayout"/></Relationships>
</file>

<file path=ppt/slides/_rels/slide9.xml.rels><?xml version="1.0" encoding="UTF-8" standalone="yes" ?><Relationships xmlns="http://schemas.openxmlformats.org/package/2006/relationships"><Relationship Id="rId2" Target="../media/image10.jpeg" Type="http://schemas.openxmlformats.org/officeDocument/2006/relationships/image"/><Relationship Id="rId1" Target="../slideLayouts/slideLayout7.xml" Type="http://schemas.openxmlformats.org/officeDocument/2006/relationships/slideLayout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762000"/>
            <a:ext cx="8001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>
                <a:solidFill>
                  <a:srgbClr val="0070C0"/>
                </a:solidFill>
              </a:rPr>
              <a:t>Modern Persian Literature in Iran-I and Primary Persian Grammar-II</a:t>
            </a:r>
            <a:br>
              <a:rPr lang="en-US" sz="3600" b="1" dirty="0">
                <a:solidFill>
                  <a:srgbClr val="0070C0"/>
                </a:solidFill>
              </a:rPr>
            </a:br>
            <a:r>
              <a:rPr lang="en-US" sz="3600" b="1" dirty="0">
                <a:solidFill>
                  <a:srgbClr val="0070C0"/>
                </a:solidFill>
              </a:rPr>
              <a:t>Session 2019-2023</a:t>
            </a:r>
            <a:br>
              <a:rPr lang="en-US" sz="3600" b="1" dirty="0">
                <a:solidFill>
                  <a:srgbClr val="0070C0"/>
                </a:solidFill>
              </a:rPr>
            </a:br>
            <a:r>
              <a:rPr lang="en-US" sz="3600" b="1" dirty="0">
                <a:solidFill>
                  <a:srgbClr val="0070C0"/>
                </a:solidFill>
              </a:rPr>
              <a:t>Semester: 2</a:t>
            </a:r>
            <a:r>
              <a:rPr lang="en-US" sz="3600" b="1" baseline="30000" dirty="0">
                <a:solidFill>
                  <a:srgbClr val="0070C0"/>
                </a:solidFill>
              </a:rPr>
              <a:t>nd</a:t>
            </a:r>
            <a:r>
              <a:rPr lang="en-US" sz="3600" b="1" dirty="0">
                <a:solidFill>
                  <a:srgbClr val="0070C0"/>
                </a:solidFill>
              </a:rPr>
              <a:t> Major</a:t>
            </a:r>
            <a:br>
              <a:rPr lang="en-US" sz="3600" b="1" dirty="0">
                <a:solidFill>
                  <a:srgbClr val="0070C0"/>
                </a:solidFill>
              </a:rPr>
            </a:br>
            <a:r>
              <a:rPr lang="en-US" sz="3600" b="1" dirty="0">
                <a:solidFill>
                  <a:srgbClr val="0070C0"/>
                </a:solidFill>
              </a:rPr>
              <a:t>Course Code: 102</a:t>
            </a:r>
            <a:endParaRPr lang="en-US" sz="3600" b="1" dirty="0"/>
          </a:p>
        </p:txBody>
      </p:sp>
      <p:sp>
        <p:nvSpPr>
          <p:cNvPr id="4" name="Rectangle 3"/>
          <p:cNvSpPr/>
          <p:nvPr/>
        </p:nvSpPr>
        <p:spPr>
          <a:xfrm>
            <a:off x="1716731" y="3244334"/>
            <a:ext cx="5710538" cy="141577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09728" indent="0" algn="ctr">
              <a:buNone/>
            </a:pPr>
            <a:endParaRPr lang="en-US" b="1" dirty="0" smtClean="0">
              <a:solidFill>
                <a:srgbClr val="0070C0"/>
              </a:solidFill>
            </a:endParaRPr>
          </a:p>
          <a:p>
            <a:pPr marL="109728" indent="0" algn="ctr">
              <a:buNone/>
            </a:pPr>
            <a:endParaRPr lang="en-US" b="1" dirty="0">
              <a:solidFill>
                <a:srgbClr val="0070C0"/>
              </a:solidFill>
            </a:endParaRPr>
          </a:p>
          <a:p>
            <a:pPr marL="109728" indent="0" algn="ctr">
              <a:buNone/>
            </a:pPr>
            <a:endParaRPr lang="en-US" b="1" dirty="0">
              <a:solidFill>
                <a:srgbClr val="0070C0"/>
              </a:solidFill>
            </a:endParaRPr>
          </a:p>
          <a:p>
            <a:pPr marL="109728" indent="0" algn="ctr">
              <a:buNone/>
            </a:pPr>
            <a:r>
              <a:rPr lang="en-US" sz="3200" b="1" dirty="0" smtClean="0">
                <a:solidFill>
                  <a:srgbClr val="0070C0"/>
                </a:solidFill>
              </a:rPr>
              <a:t>Instructor</a:t>
            </a:r>
            <a:r>
              <a:rPr lang="en-US" sz="3200" b="1" dirty="0">
                <a:solidFill>
                  <a:srgbClr val="0070C0"/>
                </a:solidFill>
              </a:rPr>
              <a:t>: Dr. Sara Bukhari</a:t>
            </a:r>
          </a:p>
        </p:txBody>
      </p:sp>
    </p:spTree>
    <p:extLst>
      <p:ext uri="{BB962C8B-B14F-4D97-AF65-F5344CB8AC3E}">
        <p14:creationId xmlns:p14="http://schemas.microsoft.com/office/powerpoint/2010/main" val="883031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825" y="457200"/>
            <a:ext cx="8896350" cy="548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960557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1" y="914400"/>
            <a:ext cx="7467600" cy="4571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253688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04800"/>
            <a:ext cx="7696200" cy="556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476823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533400"/>
            <a:ext cx="8001000" cy="533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175472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533400"/>
            <a:ext cx="8305800" cy="5333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715950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1" y="838200"/>
            <a:ext cx="8458199" cy="510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314746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762000"/>
            <a:ext cx="8534400" cy="518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436031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859631"/>
            <a:ext cx="8001000" cy="21121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3200401"/>
            <a:ext cx="8001000" cy="27431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482619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457201"/>
            <a:ext cx="8305800" cy="50291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8370181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521</TotalTime>
  <Words>15</Words>
  <Application>Microsoft Office PowerPoint</Application>
  <PresentationFormat>On-screen Show (4:3)</PresentationFormat>
  <Paragraphs>5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Concourse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UET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exmbafal12039</dc:creator>
  <cp:lastModifiedBy>aatir</cp:lastModifiedBy>
  <cp:revision>68</cp:revision>
  <dcterms:created xsi:type="dcterms:W3CDTF">2013-04-17T15:22:06Z</dcterms:created>
  <dcterms:modified xsi:type="dcterms:W3CDTF">2020-05-18T08:28:23Z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752880</vt:lpwstr>
  </property>
  <property fmtid="{D5CDD505-2E9C-101B-9397-08002B2CF9AE}" name="NXPowerLiteSettings" pid="3">
    <vt:lpwstr>C7000400038000</vt:lpwstr>
  </property>
  <property fmtid="{D5CDD505-2E9C-101B-9397-08002B2CF9AE}" name="NXPowerLiteVersion" pid="4">
    <vt:lpwstr>S9.0.1</vt:lpwstr>
  </property>
</Properties>
</file>