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7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Modern Persian Literature in Iran-l and Primary Persian </a:t>
            </a:r>
            <a:r>
              <a:rPr lang="en-US" dirty="0" err="1" smtClean="0">
                <a:solidFill>
                  <a:srgbClr val="0070C0"/>
                </a:solidFill>
              </a:rPr>
              <a:t>Grammer</a:t>
            </a:r>
            <a:r>
              <a:rPr lang="en-US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Session 2019-2023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Semester: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Major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102</a:t>
            </a: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724400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effectLst/>
              </a:rPr>
              <a:t>قلب </a:t>
            </a:r>
            <a:r>
              <a:rPr lang="ur-PK" sz="9600" dirty="0" smtClean="0">
                <a:effectLst/>
              </a:rPr>
              <a:t>مجروح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7200" dirty="0">
                <a:effectLst/>
              </a:rPr>
              <a:t>زخمی </a:t>
            </a:r>
            <a:r>
              <a:rPr lang="ur-PK" sz="7200" dirty="0" smtClean="0">
                <a:effectLst/>
              </a:rPr>
              <a:t>دل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952999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از زندگانی پدر خود مپرس از آنک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چیزی بہ غیر تیشہ و داس و تبر داشت</a:t>
            </a:r>
            <a:endParaRPr lang="en-US" sz="4800" b="1" dirty="0"/>
          </a:p>
          <a:p>
            <a:pPr marL="109728" indent="0" algn="r">
              <a:buNone/>
            </a:pPr>
            <a:r>
              <a:rPr lang="en-US" sz="6600" dirty="0" smtClean="0"/>
              <a:t> </a:t>
            </a:r>
            <a:r>
              <a:rPr lang="ur-PK" sz="4400" b="1" dirty="0" smtClean="0"/>
              <a:t>ترجمہ:</a:t>
            </a:r>
            <a:endParaRPr lang="en-US" sz="3600" b="1" dirty="0"/>
          </a:p>
          <a:p>
            <a:pPr marL="109728" indent="0" algn="r">
              <a:buNone/>
            </a:pPr>
            <a:r>
              <a:rPr lang="ur-PK" sz="4000" dirty="0"/>
              <a:t>اپنے باپ کی زندگی کے متعلق مت پوچھ کیونکہ اس کے پاس تیشے، درانتی اور کلہاڑے کے سوا کوئی چیز نہیں تھی-</a:t>
            </a:r>
            <a:endParaRPr lang="en-US" sz="4000" dirty="0"/>
          </a:p>
          <a:p>
            <a:pPr marL="109728" indent="0" algn="r">
              <a:buNone/>
            </a:pPr>
            <a:r>
              <a:rPr lang="en-US" sz="4000" dirty="0" smtClean="0"/>
              <a:t> </a:t>
            </a:r>
          </a:p>
          <a:p>
            <a:pPr marL="109728" indent="0" algn="just">
              <a:buNone/>
            </a:pPr>
            <a:r>
              <a:rPr lang="ur-PK" sz="4000" dirty="0" smtClean="0"/>
              <a:t>      </a:t>
            </a:r>
            <a:endParaRPr lang="en-US" sz="40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این بوریای کہنہ بصد خون دل خرید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رختش،گہ آستین و گہی آستر نداشت</a:t>
            </a:r>
            <a:endParaRPr lang="en-US" sz="4800" b="1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4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اس نے یہ پرانا بوریا سو طرح کے خون دل سے خریدا تھا- کبھی آستین نہیں ہوتی تھی کبھی استر نہیں ہوتا تھا-</a:t>
            </a:r>
            <a:endParaRPr lang="en-US" sz="4000" dirty="0"/>
          </a:p>
          <a:p>
            <a:pPr marL="109728" indent="0" algn="just">
              <a:buNone/>
            </a:pPr>
            <a:r>
              <a:rPr lang="ur-PK" sz="4000" dirty="0" smtClean="0"/>
              <a:t>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5500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بس رنج برد و کس نشمردش بہ ہیچکس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گمنام زیست آنکہ دہ و سیم و زر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  <a:endParaRPr lang="en-US" sz="4000" b="1" dirty="0" smtClean="0"/>
          </a:p>
          <a:p>
            <a:pPr marL="109728" indent="0" algn="r">
              <a:buNone/>
            </a:pPr>
            <a:r>
              <a:rPr lang="ur-PK" sz="4400" dirty="0"/>
              <a:t>اس نے انتہائی محنت کی اور کسی نے اسے کچھ نہیں سمجھا- وہ گمنامی کی زندگی جیا کیونکہ اس کے پاس جاگیر/گاوں اور سونا چاندی نہیں تھا-</a:t>
            </a:r>
            <a:endParaRPr lang="ur-PK" sz="18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399"/>
            <a:ext cx="8839200" cy="495300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طفل فقیر را ہوس وآرزو خطا است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شاخی کہ از تگرگ نگون گشت بر </a:t>
            </a:r>
            <a:r>
              <a:rPr lang="ur-PK" sz="4800" b="1" dirty="0" smtClean="0"/>
              <a:t>نداشت</a:t>
            </a:r>
            <a:endParaRPr lang="en-US" sz="4800" b="1" dirty="0" smtClean="0"/>
          </a:p>
          <a:p>
            <a:pPr marL="109728" indent="0" algn="ctr">
              <a:buNone/>
            </a:pPr>
            <a:endParaRPr lang="en-US" sz="2800" b="1" dirty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کسی غریب بچے کے لئے خواھش و آرزو کرنا غلطی ہے- وہ شاخ جو اپنے تنے سے جھک گئ اسے پھل نہیں لگتا-</a:t>
            </a:r>
            <a:endParaRPr lang="en-US" sz="4000" dirty="0"/>
          </a:p>
          <a:p>
            <a:pPr marL="109728" indent="0" algn="r">
              <a:buNone/>
            </a:pPr>
            <a:endParaRPr lang="en-US" sz="4000" dirty="0" smtClean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495300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ناج روزگار درین پہن بارگاہ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از بہر ما قماشی از این خوبتر </a:t>
            </a:r>
            <a:r>
              <a:rPr lang="ur-PK" sz="4800" b="1" dirty="0" smtClean="0"/>
              <a:t>نداشت</a:t>
            </a:r>
            <a:endParaRPr lang="en-US" sz="4800" b="1" dirty="0" smtClean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زمانےکے بانٹنے والے کی عظیم بارگاہ میں ہمارے لئے اس قماش سے بہتر زندگی کا وسیلہ نہیں تھا-</a:t>
            </a:r>
            <a:endParaRPr lang="en-US" sz="4000" dirty="0"/>
          </a:p>
          <a:p>
            <a:pPr marL="109728" indent="0" algn="r">
              <a:buNone/>
            </a:pPr>
            <a:endParaRPr lang="en-US" sz="4000" dirty="0" smtClean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76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Iran-l and Primary Persian Grammer-ii Session 2019-2023 Semester: 2nd Major Course Code: 102</vt:lpstr>
      <vt:lpstr>قلب مجروح  زخمی دل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Modern Persian Literature in Iran-l and Primary Persian Grammar-II Session 2019-2023 Semester: 2nd Major Course Code: 102</dc:title>
  <cp:lastModifiedBy>BOKHARI</cp:lastModifiedBy>
  <cp:revision>2</cp:revision>
  <dcterms:modified xsi:type="dcterms:W3CDTF">2020-05-15T16:47:11Z</dcterms:modified>
</cp:coreProperties>
</file>