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DCE9F-9EF6-4604-9C40-4E06889D21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1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524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Instructor: Dr. Sara Bukhari</a:t>
            </a:r>
            <a:endParaRPr lang="en-US" sz="45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 fontScale="90000"/>
          </a:bodyPr>
          <a:lstStyle/>
          <a:p>
            <a:pPr marL="109728" algn="ctr"/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Modern Persian Literature in </a:t>
            </a:r>
            <a:r>
              <a:rPr lang="en-US" dirty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ran-I and Primary Persian </a:t>
            </a:r>
            <a:r>
              <a:rPr lang="en-US" dirty="0" err="1" smtClean="0">
                <a:solidFill>
                  <a:srgbClr val="0070C0"/>
                </a:solidFill>
              </a:rPr>
              <a:t>Grammer</a:t>
            </a:r>
            <a:r>
              <a:rPr lang="en-US" smtClean="0">
                <a:solidFill>
                  <a:srgbClr val="0070C0"/>
                </a:solidFill>
              </a:rPr>
              <a:t>-ii 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Session 2019-2023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Semester</a:t>
            </a:r>
            <a:r>
              <a:rPr lang="en-US" sz="3600" dirty="0">
                <a:solidFill>
                  <a:srgbClr val="0070C0"/>
                </a:solidFill>
              </a:rPr>
              <a:t>: 2</a:t>
            </a:r>
            <a:r>
              <a:rPr lang="en-US" sz="3600" baseline="30000" dirty="0">
                <a:solidFill>
                  <a:srgbClr val="0070C0"/>
                </a:solidFill>
              </a:rPr>
              <a:t>nd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Major</a:t>
            </a:r>
            <a:r>
              <a:rPr lang="en-US" sz="3600" dirty="0">
                <a:solidFill>
                  <a:srgbClr val="0070C0"/>
                </a:solidFill>
              </a:rPr>
              <a:t/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Course Code: </a:t>
            </a:r>
            <a:r>
              <a:rPr lang="en-US" sz="3600" dirty="0" smtClean="0">
                <a:solidFill>
                  <a:srgbClr val="0070C0"/>
                </a:solidFill>
              </a:rPr>
              <a:t>102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4724400"/>
          </a:xfrm>
        </p:spPr>
        <p:txBody>
          <a:bodyPr>
            <a:noAutofit/>
          </a:bodyPr>
          <a:lstStyle/>
          <a:p>
            <a:pPr marL="109728" algn="ctr"/>
            <a:r>
              <a:rPr lang="ur-PK" sz="9600" dirty="0">
                <a:effectLst/>
              </a:rPr>
              <a:t>قلب </a:t>
            </a:r>
            <a:r>
              <a:rPr lang="ur-PK" sz="9600" dirty="0" smtClean="0">
                <a:effectLst/>
              </a:rPr>
              <a:t>مجروح</a:t>
            </a:r>
            <a:r>
              <a:rPr lang="en-US" sz="4400" dirty="0">
                <a:effectLst/>
              </a:rPr>
              <a:t/>
            </a:r>
            <a:br>
              <a:rPr lang="en-US" sz="4400" dirty="0">
                <a:effectLst/>
              </a:rPr>
            </a:br>
            <a:r>
              <a:rPr lang="en-US" sz="4400" dirty="0">
                <a:effectLst/>
              </a:rPr>
              <a:t/>
            </a:r>
            <a:br>
              <a:rPr lang="en-US" sz="4400" dirty="0">
                <a:effectLst/>
              </a:rPr>
            </a:br>
            <a:r>
              <a:rPr lang="ur-PK" sz="7200" dirty="0">
                <a:effectLst/>
              </a:rPr>
              <a:t>زخمی </a:t>
            </a:r>
            <a:r>
              <a:rPr lang="ur-PK" sz="7200" dirty="0" smtClean="0">
                <a:effectLst/>
              </a:rPr>
              <a:t>دل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67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4952999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4800" b="1" dirty="0"/>
              <a:t>دیروز، در میانہ بازی، ز کودکان</a:t>
            </a:r>
            <a:endParaRPr lang="en-US" sz="4800" b="1" dirty="0"/>
          </a:p>
          <a:p>
            <a:pPr marL="109728" indent="0" algn="ctr">
              <a:buNone/>
            </a:pPr>
            <a:r>
              <a:rPr lang="ur-PK" sz="4800" b="1" dirty="0"/>
              <a:t>آن شاہ شد کہ جامہ خلقان ، ببر نداشت</a:t>
            </a:r>
            <a:endParaRPr lang="en-US" sz="4800" b="1" dirty="0"/>
          </a:p>
          <a:p>
            <a:pPr marL="109728" indent="0" algn="r">
              <a:buNone/>
            </a:pPr>
            <a:r>
              <a:rPr lang="en-US" sz="6600" dirty="0" smtClean="0"/>
              <a:t> </a:t>
            </a:r>
            <a:r>
              <a:rPr lang="ur-PK" sz="4400" b="1" dirty="0" smtClean="0"/>
              <a:t>ترجمہ:</a:t>
            </a:r>
            <a:endParaRPr lang="en-US" sz="3600" b="1" dirty="0"/>
          </a:p>
          <a:p>
            <a:pPr marL="109728" indent="0" algn="r">
              <a:buNone/>
            </a:pPr>
            <a:r>
              <a:rPr lang="ur-PK" sz="4000" dirty="0"/>
              <a:t>کل کھیل کے دوران بچوں میں سے وہ بادشاہ بنا کہ جس نے مخلوق جیسا لباس نہیں پہنا ہوا تھا-</a:t>
            </a:r>
            <a:endParaRPr lang="en-US" sz="4000" dirty="0"/>
          </a:p>
          <a:p>
            <a:pPr marL="109728" indent="0" algn="r">
              <a:buNone/>
            </a:pPr>
            <a:r>
              <a:rPr lang="en-US" sz="4000" dirty="0" smtClean="0"/>
              <a:t> </a:t>
            </a:r>
          </a:p>
          <a:p>
            <a:pPr marL="109728" indent="0" algn="just">
              <a:buNone/>
            </a:pPr>
            <a:r>
              <a:rPr lang="ur-PK" sz="4000" dirty="0" smtClean="0"/>
              <a:t>      </a:t>
            </a:r>
            <a:endParaRPr lang="en-US" sz="4000" dirty="0"/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endParaRPr lang="ur-P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09600"/>
            <a:ext cx="8610600" cy="53214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4800" b="1" dirty="0"/>
              <a:t>من در خیال موزہ، بسی اشک ریختم </a:t>
            </a:r>
            <a:endParaRPr lang="en-US" sz="4800" b="1" dirty="0"/>
          </a:p>
          <a:p>
            <a:pPr marL="109728" indent="0" algn="ctr">
              <a:buNone/>
            </a:pPr>
            <a:r>
              <a:rPr lang="ur-PK" sz="4800" b="1" dirty="0"/>
              <a:t>این اشک و آرزو ز چہ ہر گز اثر نداشت</a:t>
            </a:r>
            <a:endParaRPr lang="en-US" sz="4800" b="1" dirty="0"/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r>
              <a:rPr lang="ur-PK" sz="4400" b="1" dirty="0" smtClean="0"/>
              <a:t>ترجمہ:</a:t>
            </a:r>
          </a:p>
          <a:p>
            <a:pPr marL="109728" indent="0" algn="r">
              <a:buNone/>
            </a:pPr>
            <a:r>
              <a:rPr lang="ur-PK" sz="4000" dirty="0"/>
              <a:t>میں نے جوتے کی خواھش میں بہت آنسو بہاے- کیوں ان آنسووں اور آرزو میں کوئ اثر نہیں تھا-</a:t>
            </a:r>
            <a:endParaRPr lang="en-US" sz="4000" dirty="0"/>
          </a:p>
          <a:p>
            <a:pPr marL="109728" indent="0" algn="just">
              <a:buNone/>
            </a:pPr>
            <a:r>
              <a:rPr lang="ur-PK" sz="4000" dirty="0" smtClean="0"/>
              <a:t>                                              </a:t>
            </a:r>
          </a:p>
          <a:p>
            <a:pPr marL="109728" indent="0" algn="just">
              <a:buNone/>
            </a:pPr>
            <a:endParaRPr lang="ur-PK" sz="2400" dirty="0"/>
          </a:p>
          <a:p>
            <a:pPr marL="109728" indent="0" algn="just">
              <a:buNone/>
            </a:pPr>
            <a:endParaRPr lang="ur-PK" sz="2400" dirty="0"/>
          </a:p>
        </p:txBody>
      </p:sp>
    </p:spTree>
    <p:extLst>
      <p:ext uri="{BB962C8B-B14F-4D97-AF65-F5344CB8AC3E}">
        <p14:creationId xmlns:p14="http://schemas.microsoft.com/office/powerpoint/2010/main" val="21552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ur-PK" sz="4800" b="1" dirty="0"/>
              <a:t>جز من میان این گل و باران کسی نبود</a:t>
            </a:r>
            <a:endParaRPr lang="en-US" sz="4800" b="1" dirty="0"/>
          </a:p>
          <a:p>
            <a:pPr marL="109728" indent="0">
              <a:buNone/>
            </a:pPr>
            <a:r>
              <a:rPr lang="ur-PK" sz="4800" b="1" dirty="0"/>
              <a:t>کو موزہ ای بپا و کلاہی بہ سر نداشت</a:t>
            </a:r>
            <a:endParaRPr lang="en-US" sz="4800" b="1" dirty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r>
              <a:rPr lang="ur-PK" sz="4000" b="1" dirty="0" smtClean="0"/>
              <a:t>ترجمہ:</a:t>
            </a:r>
            <a:endParaRPr lang="en-US" sz="4000" b="1" dirty="0" smtClean="0"/>
          </a:p>
          <a:p>
            <a:pPr marL="109728" indent="0" algn="r">
              <a:buNone/>
            </a:pPr>
            <a:r>
              <a:rPr lang="ur-PK" sz="3600" dirty="0"/>
              <a:t>میرے سوا بارش اور کیچڑ کے درمیان  کوئ نہ تھا کہ جس کے پاوں میں جوتا نہیں تھا اور سر پر ٹوپی نہیں تھا-</a:t>
            </a:r>
            <a:endParaRPr lang="en-US" sz="3600" dirty="0"/>
          </a:p>
          <a:p>
            <a:pPr marL="109728" indent="0" algn="r">
              <a:buNone/>
            </a:pPr>
            <a:endParaRPr lang="ur-PK" sz="2400" dirty="0"/>
          </a:p>
          <a:p>
            <a:pPr algn="r"/>
            <a:endParaRPr lang="ur-PK" sz="2400" dirty="0"/>
          </a:p>
          <a:p>
            <a:pPr algn="r"/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5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4800" b="1" dirty="0"/>
              <a:t>آخر تفاوت من و طفلان شہرچیست </a:t>
            </a:r>
            <a:endParaRPr lang="en-US" sz="4800" b="1" dirty="0"/>
          </a:p>
          <a:p>
            <a:pPr marL="109728" indent="0" algn="ctr">
              <a:buNone/>
            </a:pPr>
            <a:r>
              <a:rPr lang="ur-PK" sz="4800" b="1" dirty="0"/>
              <a:t>آئین کودکی رہ و رسم دگر نداشت</a:t>
            </a:r>
            <a:endParaRPr lang="en-US" sz="4800" b="1" dirty="0"/>
          </a:p>
          <a:p>
            <a:pPr marL="109728" indent="0" algn="r">
              <a:buNone/>
            </a:pPr>
            <a:endParaRPr lang="en-US" sz="3200" dirty="0" smtClean="0"/>
          </a:p>
          <a:p>
            <a:pPr marL="109728" indent="0" algn="r">
              <a:buNone/>
            </a:pPr>
            <a:r>
              <a:rPr lang="ur-PK" sz="4000" b="1" dirty="0" smtClean="0"/>
              <a:t>ترجمہ:</a:t>
            </a:r>
          </a:p>
          <a:p>
            <a:pPr marL="109728" indent="0" algn="r">
              <a:buNone/>
            </a:pPr>
            <a:r>
              <a:rPr lang="ur-PK" sz="3600" dirty="0"/>
              <a:t>بلاخر میرے اور شہر کے بچوں کے درمیان کیا فرق ہے بچپن کا تو کوئ اور دستور نہیں ہوتا- </a:t>
            </a:r>
            <a:endParaRPr lang="en-US" sz="3600" dirty="0"/>
          </a:p>
          <a:p>
            <a:pPr marL="109728" indent="0" algn="r">
              <a:buNone/>
            </a:pPr>
            <a:endParaRPr lang="en-US" sz="4000" dirty="0" smtClean="0"/>
          </a:p>
          <a:p>
            <a:pPr marL="109728" indent="0" algn="r">
              <a:buNone/>
            </a:pPr>
            <a:endParaRPr lang="ur-PK" sz="4000" dirty="0"/>
          </a:p>
          <a:p>
            <a:pPr marL="109728" indent="0" algn="ctr">
              <a:buNone/>
            </a:pPr>
            <a:endParaRPr lang="ur-PK" sz="5400" dirty="0"/>
          </a:p>
          <a:p>
            <a:pPr marL="109728" indent="0" algn="ctr">
              <a:buNone/>
            </a:pPr>
            <a:endParaRPr lang="ur-PK" sz="5400" dirty="0"/>
          </a:p>
          <a:p>
            <a:pPr marL="109728" indent="0" algn="ct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787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 Modern Persian Literature in Iran-I and Primary Persian Grammer-ii  Session 2019-2023 Semester: 2nd Major Course Code: 102</vt:lpstr>
      <vt:lpstr>قلب مجروح  زخمی دل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Modern Persian Literature in iran-I and primary Persian grammer  Session 2019-2023 Semester: 2nd Major Course Code: 102</dc:title>
  <cp:lastModifiedBy>BOKHARI</cp:lastModifiedBy>
  <cp:revision>3</cp:revision>
  <dcterms:modified xsi:type="dcterms:W3CDTF">2020-05-15T16:46:44Z</dcterms:modified>
</cp:coreProperties>
</file>