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4"/>
  </p:notesMasterIdLst>
  <p:sldIdLst>
    <p:sldId id="316" r:id="rId2"/>
    <p:sldId id="317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>
        <p:scale>
          <a:sx n="77" d="100"/>
          <a:sy n="77" d="100"/>
        </p:scale>
        <p:origin x="-1176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6F4E0-F818-41AB-A453-1EDB32B37D80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DCE9F-9EF6-4604-9C40-4E06889D2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6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 ?><Relationships xmlns="http://schemas.openxmlformats.org/package/2006/relationships"><Relationship Id="rId2" Target="../media/image14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 ?><Relationships xmlns="http://schemas.openxmlformats.org/package/2006/relationships"><Relationship Id="rId2" Target="../media/image16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4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media/image9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media/image1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762000"/>
            <a:ext cx="8001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tx2"/>
                </a:solidFill>
              </a:rPr>
              <a:t>Modern Persian Literature in Iran-I and Primary Persian Grammar-II</a:t>
            </a:r>
            <a:br>
              <a:rPr lang="en-US" sz="3600" b="1" dirty="0">
                <a:solidFill>
                  <a:schemeClr val="tx2"/>
                </a:solidFill>
              </a:rPr>
            </a:br>
            <a:r>
              <a:rPr lang="en-US" sz="3600" b="1" dirty="0">
                <a:solidFill>
                  <a:schemeClr val="tx2"/>
                </a:solidFill>
              </a:rPr>
              <a:t>Session 2019-2023</a:t>
            </a:r>
            <a:br>
              <a:rPr lang="en-US" sz="3600" b="1" dirty="0">
                <a:solidFill>
                  <a:schemeClr val="tx2"/>
                </a:solidFill>
              </a:rPr>
            </a:br>
            <a:r>
              <a:rPr lang="en-US" sz="3600" b="1" dirty="0">
                <a:solidFill>
                  <a:schemeClr val="tx2"/>
                </a:solidFill>
              </a:rPr>
              <a:t>Semester: 2</a:t>
            </a:r>
            <a:r>
              <a:rPr lang="en-US" sz="3600" b="1" baseline="30000" dirty="0">
                <a:solidFill>
                  <a:schemeClr val="tx2"/>
                </a:solidFill>
              </a:rPr>
              <a:t>nd</a:t>
            </a:r>
            <a:r>
              <a:rPr lang="en-US" sz="3600" b="1" dirty="0">
                <a:solidFill>
                  <a:schemeClr val="tx2"/>
                </a:solidFill>
              </a:rPr>
              <a:t> Major</a:t>
            </a:r>
            <a:br>
              <a:rPr lang="en-US" sz="3600" b="1" dirty="0">
                <a:solidFill>
                  <a:schemeClr val="tx2"/>
                </a:solidFill>
              </a:rPr>
            </a:br>
            <a:r>
              <a:rPr lang="en-US" sz="3600" b="1" dirty="0">
                <a:solidFill>
                  <a:schemeClr val="tx2"/>
                </a:solidFill>
              </a:rPr>
              <a:t>Course Code: 102</a:t>
            </a:r>
          </a:p>
        </p:txBody>
      </p:sp>
      <p:sp>
        <p:nvSpPr>
          <p:cNvPr id="4" name="Rectangle 3"/>
          <p:cNvSpPr/>
          <p:nvPr/>
        </p:nvSpPr>
        <p:spPr>
          <a:xfrm>
            <a:off x="1716731" y="3244334"/>
            <a:ext cx="5710538" cy="14157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indent="0" algn="ctr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marL="109728" indent="0" algn="ctr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marL="109728" indent="0" algn="ctr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marL="109728" indent="0" algn="ctr">
              <a:buNone/>
            </a:pPr>
            <a:r>
              <a:rPr lang="en-US" sz="3200" b="1" dirty="0" smtClean="0">
                <a:solidFill>
                  <a:schemeClr val="tx2"/>
                </a:solidFill>
              </a:rPr>
              <a:t>Instructor</a:t>
            </a:r>
            <a:r>
              <a:rPr lang="en-US" sz="3200" b="1" dirty="0">
                <a:solidFill>
                  <a:schemeClr val="tx2"/>
                </a:solidFill>
              </a:rPr>
              <a:t>: Dr. Sara Bukhari</a:t>
            </a:r>
          </a:p>
        </p:txBody>
      </p:sp>
    </p:spTree>
    <p:extLst>
      <p:ext uri="{BB962C8B-B14F-4D97-AF65-F5344CB8AC3E}">
        <p14:creationId xmlns:p14="http://schemas.microsoft.com/office/powerpoint/2010/main" val="88303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400"/>
            <a:ext cx="81534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5858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685800"/>
            <a:ext cx="8534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7686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14399"/>
            <a:ext cx="8610600" cy="4724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3179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371600"/>
            <a:ext cx="7924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r-PK" sz="6000" dirty="0"/>
              <a:t>درود بر پاکستان</a:t>
            </a:r>
          </a:p>
          <a:p>
            <a:endParaRPr lang="ur-PK" sz="6000" dirty="0"/>
          </a:p>
          <a:p>
            <a:pPr algn="ctr"/>
            <a:r>
              <a:rPr lang="ur-PK" sz="6000" dirty="0"/>
              <a:t>سلامتی پاکستان پر</a:t>
            </a:r>
          </a:p>
        </p:txBody>
      </p:sp>
    </p:spTree>
    <p:extLst>
      <p:ext uri="{BB962C8B-B14F-4D97-AF65-F5344CB8AC3E}">
        <p14:creationId xmlns:p14="http://schemas.microsoft.com/office/powerpoint/2010/main" val="935569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1143001"/>
            <a:ext cx="73533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3428999"/>
            <a:ext cx="7734300" cy="1981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3518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8458201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838200"/>
            <a:ext cx="8472488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434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10216"/>
            <a:ext cx="8305800" cy="1961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76599"/>
            <a:ext cx="7848600" cy="1905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2276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8458199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2078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762000"/>
            <a:ext cx="7924800" cy="2590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00399"/>
            <a:ext cx="8458199" cy="2133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4750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85800"/>
            <a:ext cx="7924799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0"/>
            <a:ext cx="7924799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9135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52500"/>
            <a:ext cx="8534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21524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554</TotalTime>
  <Words>21</Words>
  <Application>Microsoft Office PowerPoint</Application>
  <PresentationFormat>On-screen Show (4:3)</PresentationFormat>
  <Paragraphs>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exmbafal12039</dc:creator>
  <cp:lastModifiedBy>aatir</cp:lastModifiedBy>
  <cp:revision>74</cp:revision>
  <dcterms:created xsi:type="dcterms:W3CDTF">2013-04-17T15:22:06Z</dcterms:created>
  <dcterms:modified xsi:type="dcterms:W3CDTF">2020-05-18T10:26:32Z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707189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