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7"/>
  </p:notesMasterIdLst>
  <p:sldIdLst>
    <p:sldId id="316" r:id="rId2"/>
    <p:sldId id="317" r:id="rId3"/>
    <p:sldId id="318" r:id="rId4"/>
    <p:sldId id="319" r:id="rId5"/>
    <p:sldId id="32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16F4E0-F818-41AB-A453-1EDB32B37D80}" type="datetimeFigureOut">
              <a:rPr lang="en-US" smtClean="0"/>
              <a:t>18/05/2020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3DCE9F-9EF6-4604-9C40-4E06889D211D}" type="slidenum">
              <a:rPr lang="en-US" smtClean="0"/>
              <a:t>‹#›</a:t>
            </a:fld>
            <a:endParaRPr lang="en-US"/>
          </a:p>
        </p:txBody>
      </p:sp>
    </p:spTree>
    <p:extLst>
      <p:ext uri="{BB962C8B-B14F-4D97-AF65-F5344CB8AC3E}">
        <p14:creationId xmlns:p14="http://schemas.microsoft.com/office/powerpoint/2010/main" val="100836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4CB6546-9CD4-4609-A1BA-D67499DFBFB1}" type="datetimeFigureOut">
              <a:rPr lang="en-US" smtClean="0"/>
              <a:pPr/>
              <a:t>18/05/2020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3B87BF-6584-467D-8A2D-4C341FB14F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87BF-6584-467D-8A2D-4C341FB14F8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87BF-6584-467D-8A2D-4C341FB14F8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3B87BF-6584-467D-8A2D-4C341FB14F8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83B87BF-6584-467D-8A2D-4C341FB14F8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4CB6546-9CD4-4609-A1BA-D67499DFBFB1}" type="datetimeFigureOut">
              <a:rPr lang="en-US" smtClean="0"/>
              <a:pPr/>
              <a:t>18/05/2020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4CB6546-9CD4-4609-A1BA-D67499DFBFB1}" type="datetimeFigureOut">
              <a:rPr lang="en-US" smtClean="0"/>
              <a:pPr/>
              <a:t>18/05/2020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3B87BF-6584-467D-8A2D-4C341FB14F8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4CB6546-9CD4-4609-A1BA-D67499DFBFB1}" type="datetimeFigureOut">
              <a:rPr lang="en-US" smtClean="0"/>
              <a:pPr/>
              <a:t>18/05/2020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3B87BF-6584-467D-8A2D-4C341FB14F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001000" cy="2862322"/>
          </a:xfrm>
          <a:prstGeom prst="rect">
            <a:avLst/>
          </a:prstGeom>
        </p:spPr>
        <p:txBody>
          <a:bodyPr wrap="square">
            <a:spAutoFit/>
          </a:bodyPr>
          <a:lstStyle/>
          <a:p>
            <a:pPr algn="ctr"/>
            <a:r>
              <a:rPr lang="en-US" sz="3600" b="1" dirty="0">
                <a:solidFill>
                  <a:srgbClr val="0070C0"/>
                </a:solidFill>
              </a:rPr>
              <a:t>Modern Persian Literature in Iran-I and Primary Persian Grammar-II</a:t>
            </a:r>
            <a:br>
              <a:rPr lang="en-US" sz="3600" b="1" dirty="0">
                <a:solidFill>
                  <a:srgbClr val="0070C0"/>
                </a:solidFill>
              </a:rPr>
            </a:br>
            <a:r>
              <a:rPr lang="en-US" sz="3600" b="1" dirty="0">
                <a:solidFill>
                  <a:srgbClr val="0070C0"/>
                </a:solidFill>
              </a:rPr>
              <a:t>Session 2019-2023</a:t>
            </a:r>
            <a:br>
              <a:rPr lang="en-US" sz="3600" b="1" dirty="0">
                <a:solidFill>
                  <a:srgbClr val="0070C0"/>
                </a:solidFill>
              </a:rPr>
            </a:br>
            <a:r>
              <a:rPr lang="en-US" sz="3600" b="1" dirty="0">
                <a:solidFill>
                  <a:srgbClr val="0070C0"/>
                </a:solidFill>
              </a:rPr>
              <a:t>Semester: 2</a:t>
            </a:r>
            <a:r>
              <a:rPr lang="en-US" sz="3600" b="1" baseline="30000" dirty="0">
                <a:solidFill>
                  <a:srgbClr val="0070C0"/>
                </a:solidFill>
              </a:rPr>
              <a:t>nd</a:t>
            </a:r>
            <a:r>
              <a:rPr lang="en-US" sz="3600" b="1" dirty="0">
                <a:solidFill>
                  <a:srgbClr val="0070C0"/>
                </a:solidFill>
              </a:rPr>
              <a:t> Major</a:t>
            </a:r>
            <a:br>
              <a:rPr lang="en-US" sz="3600" b="1" dirty="0">
                <a:solidFill>
                  <a:srgbClr val="0070C0"/>
                </a:solidFill>
              </a:rPr>
            </a:br>
            <a:r>
              <a:rPr lang="en-US" sz="3600" b="1" dirty="0">
                <a:solidFill>
                  <a:srgbClr val="0070C0"/>
                </a:solidFill>
              </a:rPr>
              <a:t>Course Code: 102</a:t>
            </a:r>
            <a:endParaRPr lang="en-US" sz="3600" b="1" dirty="0"/>
          </a:p>
        </p:txBody>
      </p:sp>
      <p:sp>
        <p:nvSpPr>
          <p:cNvPr id="4" name="Rectangle 3"/>
          <p:cNvSpPr/>
          <p:nvPr/>
        </p:nvSpPr>
        <p:spPr>
          <a:xfrm>
            <a:off x="1716731" y="3244334"/>
            <a:ext cx="5710538" cy="1415772"/>
          </a:xfrm>
          <a:prstGeom prst="rect">
            <a:avLst/>
          </a:prstGeom>
        </p:spPr>
        <p:txBody>
          <a:bodyPr wrap="none">
            <a:spAutoFit/>
          </a:bodyPr>
          <a:lstStyle/>
          <a:p>
            <a:pPr marL="109728" indent="0" algn="ctr">
              <a:buNone/>
            </a:pPr>
            <a:endParaRPr lang="en-US" b="1" dirty="0" smtClean="0">
              <a:solidFill>
                <a:srgbClr val="0070C0"/>
              </a:solidFill>
            </a:endParaRPr>
          </a:p>
          <a:p>
            <a:pPr marL="109728" indent="0" algn="ctr">
              <a:buNone/>
            </a:pPr>
            <a:endParaRPr lang="en-US" b="1" dirty="0">
              <a:solidFill>
                <a:srgbClr val="0070C0"/>
              </a:solidFill>
            </a:endParaRPr>
          </a:p>
          <a:p>
            <a:pPr marL="109728" indent="0" algn="ctr">
              <a:buNone/>
            </a:pPr>
            <a:endParaRPr lang="en-US" b="1" dirty="0">
              <a:solidFill>
                <a:srgbClr val="0070C0"/>
              </a:solidFill>
            </a:endParaRPr>
          </a:p>
          <a:p>
            <a:pPr marL="109728" indent="0" algn="ctr">
              <a:buNone/>
            </a:pPr>
            <a:r>
              <a:rPr lang="en-US" sz="3200" b="1" dirty="0" smtClean="0">
                <a:solidFill>
                  <a:srgbClr val="0070C0"/>
                </a:solidFill>
              </a:rPr>
              <a:t>Instructor</a:t>
            </a:r>
            <a:r>
              <a:rPr lang="en-US" sz="3200" b="1" dirty="0">
                <a:solidFill>
                  <a:srgbClr val="0070C0"/>
                </a:solidFill>
              </a:rPr>
              <a:t>: Dr. Sara Bukhari</a:t>
            </a:r>
          </a:p>
        </p:txBody>
      </p:sp>
    </p:spTree>
    <p:extLst>
      <p:ext uri="{BB962C8B-B14F-4D97-AF65-F5344CB8AC3E}">
        <p14:creationId xmlns:p14="http://schemas.microsoft.com/office/powerpoint/2010/main" val="883031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609600"/>
            <a:ext cx="7386635" cy="5333999"/>
          </a:xfrm>
        </p:spPr>
        <p:txBody>
          <a:bodyPr>
            <a:noAutofit/>
          </a:bodyPr>
          <a:lstStyle/>
          <a:p>
            <a:pPr marL="109728" indent="0" algn="r" rtl="1">
              <a:buNone/>
            </a:pPr>
            <a:r>
              <a:rPr lang="ur-PK" sz="2800" dirty="0" smtClean="0"/>
              <a:t>  </a:t>
            </a:r>
            <a:r>
              <a:rPr lang="ur-PK" sz="2800" dirty="0"/>
              <a:t>ھمہ زدند زیر خندہ ، نہ این کہ بہ گرفتن زبان کا کا رستم خند یدمد، چون می دانستد کہ او زبانش می گیرد، ولی داش آکل در شھر مثل گاو پیشانی سفید سر شناس برد و ھیچ لوطی پیدا نمی شد کہ ضرب شستش را نچشیدہ باشد، ھر شب وقتی کہ توی خانہ ملا اسحق بھودی یک بطر عرق دو آتنہ راسر می کشید و دم محلہ سرد زک می استاد، کا کا رستم کہ سھل بود، اگر جادش ھم می آمد لنگ می انداخت۔ خود کا کا ھم می دانست کہ مرد میدان و حریف داش آکل نیست ، چون دوبار از دست </a:t>
            </a:r>
            <a:r>
              <a:rPr lang="ur-PK" sz="2800" dirty="0" smtClean="0"/>
              <a:t>او زخم </a:t>
            </a:r>
            <a:r>
              <a:rPr lang="ur-PK" sz="2800" dirty="0"/>
              <a:t>خوردہ بود و سہ چھار بار ھم روی سینہ اش نشتہ بود بخت برگشتہ چند شب پیش کا کا رستم میدان را خالی دیدہ بود وگرد و خاک می کرد۔ داش آکل مثل اجل معلق سر رسید و بک مشت مسلک بارش کردہ ، بہ او گفتہ بود:</a:t>
            </a:r>
            <a:endParaRPr lang="en-US" sz="2800" dirty="0"/>
          </a:p>
          <a:p>
            <a:pPr marL="109728" indent="0" algn="just" rtl="1">
              <a:buNone/>
            </a:pPr>
            <a:r>
              <a:rPr lang="ur-PK" sz="2800" dirty="0" smtClean="0"/>
              <a:t>     </a:t>
            </a:r>
            <a:endParaRPr lang="en-US" sz="2800" dirty="0"/>
          </a:p>
          <a:p>
            <a:pPr marL="109728" indent="0" algn="just">
              <a:buNone/>
            </a:pPr>
            <a:endParaRPr lang="ur-PK" sz="2800" dirty="0"/>
          </a:p>
          <a:p>
            <a:pPr marL="109728" indent="0" algn="ctr">
              <a:buNone/>
            </a:pPr>
            <a:endParaRPr lang="ur-PK" sz="2800" dirty="0"/>
          </a:p>
          <a:p>
            <a:pPr marL="109728" indent="0" algn="ctr">
              <a:buNone/>
            </a:pPr>
            <a:endParaRPr lang="en-US" sz="2800" dirty="0"/>
          </a:p>
          <a:p>
            <a:endParaRPr lang="en-US" sz="2800" dirty="0"/>
          </a:p>
        </p:txBody>
      </p:sp>
    </p:spTree>
    <p:extLst>
      <p:ext uri="{BB962C8B-B14F-4D97-AF65-F5344CB8AC3E}">
        <p14:creationId xmlns:p14="http://schemas.microsoft.com/office/powerpoint/2010/main" val="2337413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04801"/>
            <a:ext cx="7848600" cy="6463308"/>
          </a:xfrm>
          <a:prstGeom prst="rect">
            <a:avLst/>
          </a:prstGeom>
        </p:spPr>
        <p:txBody>
          <a:bodyPr wrap="square">
            <a:spAutoFit/>
          </a:bodyPr>
          <a:lstStyle/>
          <a:p>
            <a:pPr algn="r"/>
            <a:r>
              <a:rPr lang="ur-PK" sz="2300" dirty="0" smtClean="0"/>
              <a:t>سب دبی دبی ہنسی ہنسنے، اس لیے نہیں کہ کہ کاکا رستم کی آواز میں لکنت ہے</a:t>
            </a:r>
          </a:p>
          <a:p>
            <a:pPr algn="r"/>
            <a:r>
              <a:rPr lang="ur-PK" sz="2300" dirty="0" smtClean="0"/>
              <a:t>کیونکہ سب جانتے تھے کہ وہ ہکلاتا ہے، لیکن داش آکل کو سب شہر میں سفید پیشانی</a:t>
            </a:r>
          </a:p>
          <a:p>
            <a:pPr algn="r"/>
            <a:r>
              <a:rPr lang="ur-PK" sz="2300" dirty="0" smtClean="0"/>
              <a:t>والی گایٔیں جانتے تھے کوئی بدمعاش ایسا پیدا نہیں ہوا تھا کہ جس نے اُس کی مار کا</a:t>
            </a:r>
          </a:p>
          <a:p>
            <a:pPr algn="r"/>
            <a:r>
              <a:rPr lang="ur-PK" sz="2300" dirty="0" smtClean="0"/>
              <a:t>مزہ نہیں چکھا ہو . ہر .رات کو ملا اسحاق یہودی کے گھر میں ایک بوتل شراب </a:t>
            </a:r>
          </a:p>
          <a:p>
            <a:pPr algn="r"/>
            <a:r>
              <a:rPr lang="ur-PK" sz="2300" dirty="0" smtClean="0"/>
              <a:t>لیتا تھا. اور محلہ سردزک کے نکر پرکھڑا ہو جاتا ہے تو کاکا رستم کیا چیز ہے وہ</a:t>
            </a:r>
          </a:p>
          <a:p>
            <a:pPr algn="r"/>
            <a:r>
              <a:rPr lang="ur-PK" sz="2300" dirty="0" smtClean="0"/>
              <a:t>اس دائمی ٹانگ بھی توڑتا دیتا ہے خود کاکا رستم بھی جانتا تھا کہ وہ بہادر نہیں ہے</a:t>
            </a:r>
          </a:p>
          <a:p>
            <a:pPr algn="r"/>
            <a:r>
              <a:rPr lang="ur-PK" sz="2300" dirty="0" smtClean="0"/>
              <a:t>اور داش آکل کی ٹکر کا نہیں ہے، کیونکہ وہ دو بار اُس کے ہاتھوں سے زخمی ہو</a:t>
            </a:r>
          </a:p>
          <a:p>
            <a:pPr algn="r"/>
            <a:r>
              <a:rPr lang="ur-PK" sz="2300" dirty="0" smtClean="0"/>
              <a:t>چکا ہے اور تین چار بار اُس کے سینے پر بیٹھ چکا تھا .</a:t>
            </a:r>
          </a:p>
          <a:p>
            <a:pPr algn="r"/>
            <a:r>
              <a:rPr lang="ur-PK" sz="2300" dirty="0" smtClean="0"/>
              <a:t>چند رات پہلے کاکا رستم نے خالی میدان دیکھا تھا اور گردو خاک کیا ۔ داش آکل سرپر لٹکی ہوئی موت کی طرح پہنچا اور ایک ہی ہار میں اس پر طعنوں کی بوچھاڑ کردی ، اور اس نے کہا تھا کہ :</a:t>
            </a:r>
            <a:endParaRPr lang="en-US" sz="2300" dirty="0"/>
          </a:p>
        </p:txBody>
      </p:sp>
    </p:spTree>
    <p:extLst>
      <p:ext uri="{BB962C8B-B14F-4D97-AF65-F5344CB8AC3E}">
        <p14:creationId xmlns:p14="http://schemas.microsoft.com/office/powerpoint/2010/main" val="2955944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7924800" cy="5509200"/>
          </a:xfrm>
          <a:prstGeom prst="rect">
            <a:avLst/>
          </a:prstGeom>
        </p:spPr>
        <p:txBody>
          <a:bodyPr wrap="square">
            <a:spAutoFit/>
          </a:bodyPr>
          <a:lstStyle/>
          <a:p>
            <a:pPr algn="r" rtl="1"/>
            <a:r>
              <a:rPr lang="ur-PK" sz="3200" dirty="0"/>
              <a:t>(( کا کا ، مردت خانہ نیست ۔ معلوم می شہ کہ بک بست فوربیش تر کشیدی، خوب شنگلت کردہ۔ می دانی چبہ، این بی غیرت بازی ھا ، این دون بازی ھا را کنار بگذار۔ خودت را زادہ ای بہ لانی ، خجالت ھم نمی کشی ؟ این ھم یک چور گدایی است کہ پیشہ خودت کردہ ای۔ ھر شبہ خدا جلو راہ مردم را می گیری؟ بہ بوریای ولی قسم اگر دو مرتبہ بدمستی کردی سیلت را دود می دھم۔ بابر گہ ھمین قمہ در نیست می کنم۔)) </a:t>
            </a:r>
            <a:endParaRPr lang="en-US" sz="3200" dirty="0"/>
          </a:p>
          <a:p>
            <a:pPr algn="r" rtl="1"/>
            <a:r>
              <a:rPr lang="ur-PK" sz="3200" dirty="0"/>
              <a:t>آن وقت کا کا رستم دمش را گذاشت روی کولش و رفت، اما کینہ داش آکل رابہ دلش گرفتہ بود وہی بھانہ می گشت تا تلافی بکند۔ </a:t>
            </a:r>
            <a:endParaRPr lang="en-US" sz="3200" dirty="0"/>
          </a:p>
        </p:txBody>
      </p:sp>
    </p:spTree>
    <p:extLst>
      <p:ext uri="{BB962C8B-B14F-4D97-AF65-F5344CB8AC3E}">
        <p14:creationId xmlns:p14="http://schemas.microsoft.com/office/powerpoint/2010/main" val="1889913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5800"/>
            <a:ext cx="8610600" cy="6247864"/>
          </a:xfrm>
          <a:prstGeom prst="rect">
            <a:avLst/>
          </a:prstGeom>
        </p:spPr>
        <p:txBody>
          <a:bodyPr wrap="square">
            <a:spAutoFit/>
          </a:bodyPr>
          <a:lstStyle/>
          <a:p>
            <a:pPr algn="r"/>
            <a:r>
              <a:rPr lang="ur-PK" sz="2500" dirty="0"/>
              <a:t>اے کاکا یہ تیرا گھر نہیں ہے معلوم ہوتا ہے کہ تو نے ایک ڈبی افیون پی رکھی ہے</a:t>
            </a:r>
          </a:p>
          <a:p>
            <a:pPr algn="r"/>
            <a:r>
              <a:rPr lang="ur-PK" sz="2500" dirty="0"/>
              <a:t>اور تو بہت زیادہ سست ہو گیا ہے تجھے پتہ ہے کہ کیا یہ بغرتیاں اور کمینگاییاں</a:t>
            </a:r>
          </a:p>
          <a:p>
            <a:pPr algn="r"/>
            <a:r>
              <a:rPr lang="ur-PK" sz="2500" dirty="0"/>
              <a:t>ایک طرف رکھ تو خود کو کیا سمجھ بیٹھا ہے تجھے شرم نہیں </a:t>
            </a:r>
            <a:r>
              <a:rPr lang="ur-PK" sz="2400" dirty="0"/>
              <a:t>آتی</a:t>
            </a:r>
            <a:r>
              <a:rPr lang="ur-PK" sz="2500" dirty="0"/>
              <a:t> یہ بھی ایک قسم</a:t>
            </a:r>
          </a:p>
          <a:p>
            <a:pPr algn="r"/>
            <a:r>
              <a:rPr lang="ur-PK" sz="2500" dirty="0"/>
              <a:t>کی فقیری ہے جسے تو نے اپنا پیشہ بنالیا ہے ہر رات راستے میں لوگوں کے سامنے</a:t>
            </a:r>
          </a:p>
          <a:p>
            <a:pPr algn="r"/>
            <a:r>
              <a:rPr lang="ur-PK" sz="2500" dirty="0"/>
              <a:t>کھڑا ہو جاتا ہے؟ مجھے ولی کے بوریے کی قسم اگر تو نے دوبارہ یہ بدمعاشی کی</a:t>
            </a:r>
          </a:p>
          <a:p>
            <a:pPr algn="r"/>
            <a:r>
              <a:rPr lang="ur-PK" sz="2500" dirty="0"/>
              <a:t>تو تیری مونچھوں کو آگ لگادوں گا اور اسی چاقو سے تیرے دو ٹکرے کردوں گا۔((</a:t>
            </a:r>
          </a:p>
          <a:p>
            <a:pPr algn="r"/>
            <a:r>
              <a:rPr lang="ur-PK" sz="2500" dirty="0"/>
              <a:t>اُس وقت کاکا رستم اپنا سانس دبا کر داش آکل کے سامنے سے بھاگ گیا ۔ لیکن اُس</a:t>
            </a:r>
          </a:p>
          <a:p>
            <a:pPr algn="r"/>
            <a:r>
              <a:rPr lang="ur-PK" sz="2500" dirty="0"/>
              <a:t>نے داش آکل کی دشمنی کو اپنے دل میں رکھا ہوا تھا اور بہانہ تلاش کر رہا تھا تاکہ</a:t>
            </a:r>
          </a:p>
          <a:p>
            <a:pPr algn="r"/>
            <a:r>
              <a:rPr lang="ur-PK" sz="2500" dirty="0"/>
              <a:t>اُس سے بدلہ لے ۔</a:t>
            </a:r>
            <a:endParaRPr lang="en-US" sz="2500" dirty="0"/>
          </a:p>
        </p:txBody>
      </p:sp>
    </p:spTree>
    <p:extLst>
      <p:ext uri="{BB962C8B-B14F-4D97-AF65-F5344CB8AC3E}">
        <p14:creationId xmlns:p14="http://schemas.microsoft.com/office/powerpoint/2010/main" val="2433484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524</TotalTime>
  <Words>640</Words>
  <Application>Microsoft Office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PowerPoint Presentation</vt:lpstr>
      <vt:lpstr>PowerPoint Presentation</vt:lpstr>
      <vt:lpstr>PowerPoint Presentation</vt:lpstr>
      <vt:lpstr>PowerPoint Presentation</vt:lpstr>
      <vt:lpstr>PowerPoint Presentation</vt:lpstr>
    </vt:vector>
  </TitlesOfParts>
  <Company>UET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exmbafal12039</dc:creator>
  <cp:lastModifiedBy>aatir</cp:lastModifiedBy>
  <cp:revision>67</cp:revision>
  <dcterms:created xsi:type="dcterms:W3CDTF">2013-04-17T15:22:06Z</dcterms:created>
  <dcterms:modified xsi:type="dcterms:W3CDTF">2020-05-18T05:59:58Z</dcterms:modified>
</cp:coreProperties>
</file>