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9"/>
  </p:notesMasterIdLst>
  <p:sldIdLst>
    <p:sldId id="316" r:id="rId2"/>
    <p:sldId id="317" r:id="rId3"/>
    <p:sldId id="311" r:id="rId4"/>
    <p:sldId id="312" r:id="rId5"/>
    <p:sldId id="313" r:id="rId6"/>
    <p:sldId id="314" r:id="rId7"/>
    <p:sldId id="31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16F4E0-F818-41AB-A453-1EDB32B37D80}" type="datetimeFigureOut">
              <a:rPr lang="en-US" smtClean="0"/>
              <a:t>18/05/2020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3DCE9F-9EF6-4604-9C40-4E06889D211D}" type="slidenum">
              <a:rPr lang="en-US" smtClean="0"/>
              <a:t>‹#›</a:t>
            </a:fld>
            <a:endParaRPr lang="en-US"/>
          </a:p>
        </p:txBody>
      </p:sp>
    </p:spTree>
    <p:extLst>
      <p:ext uri="{BB962C8B-B14F-4D97-AF65-F5344CB8AC3E}">
        <p14:creationId xmlns:p14="http://schemas.microsoft.com/office/powerpoint/2010/main" val="100836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4CB6546-9CD4-4609-A1BA-D67499DFBFB1}" type="datetimeFigureOut">
              <a:rPr lang="en-US" smtClean="0"/>
              <a:pPr/>
              <a:t>18/05/2020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83B87BF-6584-467D-8A2D-4C341FB14F8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CB6546-9CD4-4609-A1BA-D67499DFBFB1}" type="datetimeFigureOut">
              <a:rPr lang="en-US" smtClean="0"/>
              <a:pPr/>
              <a:t>18/05/2020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3B87BF-6584-467D-8A2D-4C341FB14F8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CB6546-9CD4-4609-A1BA-D67499DFBFB1}" type="datetimeFigureOut">
              <a:rPr lang="en-US" smtClean="0"/>
              <a:pPr/>
              <a:t>18/05/2020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3B87BF-6584-467D-8A2D-4C341FB14F8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CB6546-9CD4-4609-A1BA-D67499DFBFB1}" type="datetimeFigureOut">
              <a:rPr lang="en-US" smtClean="0"/>
              <a:pPr/>
              <a:t>18/05/2020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3B87BF-6584-467D-8A2D-4C341FB14F8E}"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4CB6546-9CD4-4609-A1BA-D67499DFBFB1}" type="datetimeFigureOut">
              <a:rPr lang="en-US" smtClean="0"/>
              <a:pPr/>
              <a:t>18/05/2020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3B87BF-6584-467D-8A2D-4C341FB14F8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4CB6546-9CD4-4609-A1BA-D67499DFBFB1}" type="datetimeFigureOut">
              <a:rPr lang="en-US" smtClean="0"/>
              <a:pPr/>
              <a:t>18/05/2020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83B87BF-6584-467D-8A2D-4C341FB14F8E}"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4CB6546-9CD4-4609-A1BA-D67499DFBFB1}" type="datetimeFigureOut">
              <a:rPr lang="en-US" smtClean="0"/>
              <a:pPr/>
              <a:t>18/05/2020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83B87BF-6584-467D-8A2D-4C341FB14F8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4CB6546-9CD4-4609-A1BA-D67499DFBFB1}" type="datetimeFigureOut">
              <a:rPr lang="en-US" smtClean="0"/>
              <a:pPr/>
              <a:t>18/05/2020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83B87BF-6584-467D-8A2D-4C341FB14F8E}"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4CB6546-9CD4-4609-A1BA-D67499DFBFB1}" type="datetimeFigureOut">
              <a:rPr lang="en-US" smtClean="0"/>
              <a:pPr/>
              <a:t>18/05/2020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83B87BF-6584-467D-8A2D-4C341FB14F8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4CB6546-9CD4-4609-A1BA-D67499DFBFB1}" type="datetimeFigureOut">
              <a:rPr lang="en-US" smtClean="0"/>
              <a:pPr/>
              <a:t>18/05/2020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83B87BF-6584-467D-8A2D-4C341FB14F8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4CB6546-9CD4-4609-A1BA-D67499DFBFB1}" type="datetimeFigureOut">
              <a:rPr lang="en-US" smtClean="0"/>
              <a:pPr/>
              <a:t>18/05/2020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83B87BF-6584-467D-8A2D-4C341FB14F8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4CB6546-9CD4-4609-A1BA-D67499DFBFB1}" type="datetimeFigureOut">
              <a:rPr lang="en-US" smtClean="0"/>
              <a:pPr/>
              <a:t>18/05/2020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83B87BF-6584-467D-8A2D-4C341FB14F8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762000"/>
            <a:ext cx="8001000" cy="2862322"/>
          </a:xfrm>
          <a:prstGeom prst="rect">
            <a:avLst/>
          </a:prstGeom>
        </p:spPr>
        <p:txBody>
          <a:bodyPr wrap="square">
            <a:spAutoFit/>
          </a:bodyPr>
          <a:lstStyle/>
          <a:p>
            <a:pPr algn="ctr"/>
            <a:r>
              <a:rPr lang="en-US" sz="3600" b="1" dirty="0">
                <a:solidFill>
                  <a:srgbClr val="0070C0"/>
                </a:solidFill>
              </a:rPr>
              <a:t>Modern Persian Literature in Iran-I and Primary Persian Grammar-II</a:t>
            </a:r>
            <a:br>
              <a:rPr lang="en-US" sz="3600" b="1" dirty="0">
                <a:solidFill>
                  <a:srgbClr val="0070C0"/>
                </a:solidFill>
              </a:rPr>
            </a:br>
            <a:r>
              <a:rPr lang="en-US" sz="3600" b="1" dirty="0">
                <a:solidFill>
                  <a:srgbClr val="0070C0"/>
                </a:solidFill>
              </a:rPr>
              <a:t>Session 2019-2023</a:t>
            </a:r>
            <a:br>
              <a:rPr lang="en-US" sz="3600" b="1" dirty="0">
                <a:solidFill>
                  <a:srgbClr val="0070C0"/>
                </a:solidFill>
              </a:rPr>
            </a:br>
            <a:r>
              <a:rPr lang="en-US" sz="3600" b="1" dirty="0">
                <a:solidFill>
                  <a:srgbClr val="0070C0"/>
                </a:solidFill>
              </a:rPr>
              <a:t>Semester: 2</a:t>
            </a:r>
            <a:r>
              <a:rPr lang="en-US" sz="3600" b="1" baseline="30000" dirty="0">
                <a:solidFill>
                  <a:srgbClr val="0070C0"/>
                </a:solidFill>
              </a:rPr>
              <a:t>nd</a:t>
            </a:r>
            <a:r>
              <a:rPr lang="en-US" sz="3600" b="1" dirty="0">
                <a:solidFill>
                  <a:srgbClr val="0070C0"/>
                </a:solidFill>
              </a:rPr>
              <a:t> Major</a:t>
            </a:r>
            <a:br>
              <a:rPr lang="en-US" sz="3600" b="1" dirty="0">
                <a:solidFill>
                  <a:srgbClr val="0070C0"/>
                </a:solidFill>
              </a:rPr>
            </a:br>
            <a:r>
              <a:rPr lang="en-US" sz="3600" b="1" dirty="0">
                <a:solidFill>
                  <a:srgbClr val="0070C0"/>
                </a:solidFill>
              </a:rPr>
              <a:t>Course Code: 102</a:t>
            </a:r>
            <a:endParaRPr lang="en-US" sz="3600" b="1" dirty="0"/>
          </a:p>
        </p:txBody>
      </p:sp>
      <p:sp>
        <p:nvSpPr>
          <p:cNvPr id="4" name="Rectangle 3"/>
          <p:cNvSpPr/>
          <p:nvPr/>
        </p:nvSpPr>
        <p:spPr>
          <a:xfrm>
            <a:off x="1716731" y="3244334"/>
            <a:ext cx="5710538" cy="1415772"/>
          </a:xfrm>
          <a:prstGeom prst="rect">
            <a:avLst/>
          </a:prstGeom>
        </p:spPr>
        <p:txBody>
          <a:bodyPr wrap="none">
            <a:spAutoFit/>
          </a:bodyPr>
          <a:lstStyle/>
          <a:p>
            <a:pPr marL="109728" indent="0" algn="ctr">
              <a:buNone/>
            </a:pPr>
            <a:endParaRPr lang="en-US" b="1" dirty="0" smtClean="0">
              <a:solidFill>
                <a:srgbClr val="0070C0"/>
              </a:solidFill>
            </a:endParaRPr>
          </a:p>
          <a:p>
            <a:pPr marL="109728" indent="0" algn="ctr">
              <a:buNone/>
            </a:pPr>
            <a:endParaRPr lang="en-US" b="1" dirty="0">
              <a:solidFill>
                <a:srgbClr val="0070C0"/>
              </a:solidFill>
            </a:endParaRPr>
          </a:p>
          <a:p>
            <a:pPr marL="109728" indent="0" algn="ctr">
              <a:buNone/>
            </a:pPr>
            <a:endParaRPr lang="en-US" b="1" dirty="0">
              <a:solidFill>
                <a:srgbClr val="0070C0"/>
              </a:solidFill>
            </a:endParaRPr>
          </a:p>
          <a:p>
            <a:pPr marL="109728" indent="0" algn="ctr">
              <a:buNone/>
            </a:pPr>
            <a:r>
              <a:rPr lang="en-US" sz="3200" b="1" dirty="0" smtClean="0">
                <a:solidFill>
                  <a:srgbClr val="0070C0"/>
                </a:solidFill>
              </a:rPr>
              <a:t>Instructor</a:t>
            </a:r>
            <a:r>
              <a:rPr lang="en-US" sz="3200" b="1" dirty="0">
                <a:solidFill>
                  <a:srgbClr val="0070C0"/>
                </a:solidFill>
              </a:rPr>
              <a:t>: Dr. Sara Bukhari</a:t>
            </a:r>
            <a:endParaRPr lang="en-US" sz="3200" b="1" dirty="0">
              <a:solidFill>
                <a:srgbClr val="0070C0"/>
              </a:solidFill>
            </a:endParaRPr>
          </a:p>
        </p:txBody>
      </p:sp>
    </p:spTree>
    <p:extLst>
      <p:ext uri="{BB962C8B-B14F-4D97-AF65-F5344CB8AC3E}">
        <p14:creationId xmlns:p14="http://schemas.microsoft.com/office/powerpoint/2010/main" val="8830317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43000" y="762000"/>
            <a:ext cx="6929435" cy="5105399"/>
          </a:xfrm>
        </p:spPr>
        <p:txBody>
          <a:bodyPr>
            <a:normAutofit fontScale="25000" lnSpcReduction="20000"/>
          </a:bodyPr>
          <a:lstStyle/>
          <a:p>
            <a:pPr marL="109728" indent="0" algn="just" rtl="1">
              <a:buNone/>
            </a:pPr>
            <a:r>
              <a:rPr lang="ur-PK" sz="13500" dirty="0" smtClean="0"/>
              <a:t>               </a:t>
            </a:r>
            <a:r>
              <a:rPr lang="ur-PK" sz="13500" dirty="0"/>
              <a:t>ھمہ اھل شیراز می دانستند کہ داش </a:t>
            </a:r>
            <a:r>
              <a:rPr lang="en-US" sz="13500" dirty="0" smtClean="0"/>
              <a:t>  </a:t>
            </a:r>
            <a:r>
              <a:rPr lang="ur-PK" sz="13500" dirty="0" smtClean="0"/>
              <a:t>آکل </a:t>
            </a:r>
            <a:r>
              <a:rPr lang="ur-PK" sz="13500" dirty="0"/>
              <a:t>و کاک کا رستم سایہ یکدیگر را با نبر می زدند۔ یک روز ناش آکل روی سکوی قدر ، خانہ دو میل چند کہ زدہ بود ، ھمان جا کہ بانوز قدییش بود۔ قفس کر کی کہ رویش شلہ سرخ کشیدہ بود، پھلو یٹس گذاشتہ بود و باسر انگشتر، یغ را دور کاسہ آہی می گردانبد۔ ناگاہ کا کا رستم از در در آمد، نگاہ تحقیر آمیزی بہ او انداخت، ھمن طور کہ دمتش بر مثال بود رفت روی سکوی مقابل نشتست بعد رو کرد بہ شاگرد قھوہ چی و گفت:</a:t>
            </a:r>
            <a:endParaRPr lang="en-US" sz="13500" dirty="0"/>
          </a:p>
          <a:p>
            <a:pPr algn="r" rtl="1"/>
            <a:r>
              <a:rPr lang="ur-PK" sz="13500" dirty="0"/>
              <a:t>(( بہ بہ بچہ یہ یہ چای بیار بینیم۔)) </a:t>
            </a:r>
            <a:endParaRPr lang="en-US" sz="13500" dirty="0"/>
          </a:p>
          <a:p>
            <a:pPr marL="109728" indent="0" algn="just">
              <a:buNone/>
            </a:pPr>
            <a:r>
              <a:rPr lang="ur-PK" sz="4000" dirty="0" smtClean="0"/>
              <a:t>      </a:t>
            </a:r>
            <a:endParaRPr lang="en-US" sz="4000" dirty="0"/>
          </a:p>
          <a:p>
            <a:pPr marL="109728" indent="0" algn="just">
              <a:buNone/>
            </a:pPr>
            <a:endParaRPr lang="ur-PK" sz="4000" dirty="0"/>
          </a:p>
          <a:p>
            <a:pPr marL="109728" indent="0" algn="ctr">
              <a:buNone/>
            </a:pPr>
            <a:endParaRPr lang="ur-PK" sz="4000" dirty="0"/>
          </a:p>
          <a:p>
            <a:pPr marL="109728" indent="0" algn="ctr">
              <a:buNone/>
            </a:pPr>
            <a:endParaRPr lang="en-US" sz="4000" dirty="0"/>
          </a:p>
          <a:p>
            <a:endParaRPr lang="en-US" dirty="0"/>
          </a:p>
        </p:txBody>
      </p:sp>
    </p:spTree>
    <p:extLst>
      <p:ext uri="{BB962C8B-B14F-4D97-AF65-F5344CB8AC3E}">
        <p14:creationId xmlns:p14="http://schemas.microsoft.com/office/powerpoint/2010/main" val="23374130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609600"/>
            <a:ext cx="7848600" cy="5201424"/>
          </a:xfrm>
          <a:prstGeom prst="rect">
            <a:avLst/>
          </a:prstGeom>
        </p:spPr>
        <p:txBody>
          <a:bodyPr wrap="square">
            <a:spAutoFit/>
          </a:bodyPr>
          <a:lstStyle/>
          <a:p>
            <a:pPr algn="r"/>
            <a:r>
              <a:rPr lang="ur-PK" sz="2400" dirty="0"/>
              <a:t>تمام اھل شیراز جانتے تھے کہ داش آکل اور کاکا رستم ایک دوسرے جانی دشمن تھے</a:t>
            </a:r>
          </a:p>
          <a:p>
            <a:pPr algn="r"/>
            <a:r>
              <a:rPr lang="ur-PK" sz="2400" dirty="0"/>
              <a:t>۔ ایک دن داش آکل دو میل قہوہ خانے کے چبوترے پر اگروں بیٹھے ہوئے تھے ۔ ور</a:t>
            </a:r>
          </a:p>
          <a:p>
            <a:pPr algn="r"/>
            <a:r>
              <a:rPr lang="ur-PK" sz="2400" dirty="0"/>
              <a:t>وہ اس کا پرانا ٹھکانہ تھا ۔بٹیر کا پنجرہ جس پر سُرخ چادر ڈالی ہوئی تھی اُسے پہلو</a:t>
            </a:r>
          </a:p>
          <a:p>
            <a:pPr algn="r"/>
            <a:r>
              <a:rPr lang="ur-PK" sz="2400" dirty="0"/>
              <a:t>میں رکھا ہوا تھا وہ اپنی انگلی کے ساتھ پیالے میں برف کو گھوما رہا تھا اچانک کاکا</a:t>
            </a:r>
          </a:p>
          <a:p>
            <a:pPr algn="r"/>
            <a:r>
              <a:rPr lang="ur-PK" sz="2400" dirty="0"/>
              <a:t>رستم دروازے سے داخل ہوا اور حقارت انگیز نظر اُس پر ڈالی اُسی طرح جیسے اُس</a:t>
            </a:r>
          </a:p>
          <a:p>
            <a:pPr algn="r"/>
            <a:r>
              <a:rPr lang="ur-PK" sz="2400" dirty="0"/>
              <a:t>نے اپنے ہاتھ پر شال پر ڈالی ہوئی تھی اُس کے سامنے چبوترہ پر بیٹھ گیا اور بعد</a:t>
            </a:r>
          </a:p>
          <a:p>
            <a:pPr algn="r"/>
            <a:r>
              <a:rPr lang="ur-PK" sz="2400" dirty="0"/>
              <a:t>میں اُس ے قہوہ خانے کے شاگرد کی طرف چہرہ کیا اور کہا کہ :-</a:t>
            </a:r>
          </a:p>
          <a:p>
            <a:pPr algn="r"/>
            <a:r>
              <a:rPr lang="ur-PK" sz="2000" dirty="0"/>
              <a:t>(( واہ واہ بچے ایک چاۓ تو لے آؤ۔ ))</a:t>
            </a:r>
            <a:endParaRPr lang="en-US" sz="2000" dirty="0"/>
          </a:p>
        </p:txBody>
      </p:sp>
    </p:spTree>
    <p:extLst>
      <p:ext uri="{BB962C8B-B14F-4D97-AF65-F5344CB8AC3E}">
        <p14:creationId xmlns:p14="http://schemas.microsoft.com/office/powerpoint/2010/main" val="18010246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838200"/>
            <a:ext cx="8382000" cy="5078313"/>
          </a:xfrm>
          <a:prstGeom prst="rect">
            <a:avLst/>
          </a:prstGeom>
        </p:spPr>
        <p:txBody>
          <a:bodyPr wrap="square">
            <a:spAutoFit/>
          </a:bodyPr>
          <a:lstStyle/>
          <a:p>
            <a:pPr algn="r" rtl="1"/>
            <a:r>
              <a:rPr lang="ur-PK" sz="3600" dirty="0" smtClean="0"/>
              <a:t>داش آکا نگاہ  پر معنی بہ شاگرد قھوہ چی انداخت بہ طوری کہ و ماست ھا را کیسہ کردو فرمان کا کا را نشنیدہ گرفت استکان ھا را از جام برنجی در می آور دو در سال آب فرو می برد بعد یکی یکی خیلی آھہستہ آں ھارا خشک می گرد از مالش حولہ دور شیشہ استکان صدای غژغژ بلن دشد۔ </a:t>
            </a:r>
            <a:endParaRPr lang="en-US" sz="3600" dirty="0" smtClean="0"/>
          </a:p>
          <a:p>
            <a:pPr algn="r" rtl="1"/>
            <a:r>
              <a:rPr lang="ur-PK" sz="3600" dirty="0" smtClean="0"/>
              <a:t>کا کا رستم از ایرانی اعتنایی خشمگین شد؛ دو دارہ داد زد:</a:t>
            </a:r>
            <a:endParaRPr lang="en-US" sz="3600" dirty="0" smtClean="0"/>
          </a:p>
          <a:p>
            <a:pPr algn="r" rtl="1"/>
            <a:r>
              <a:rPr lang="ur-PK" sz="3600" dirty="0" smtClean="0"/>
              <a:t>(( مہ مہ مگہ کری ! بہ بہ تو ھستم ؟ )) </a:t>
            </a:r>
            <a:endParaRPr lang="en-US" sz="3600" dirty="0"/>
          </a:p>
        </p:txBody>
      </p:sp>
    </p:spTree>
    <p:extLst>
      <p:ext uri="{BB962C8B-B14F-4D97-AF65-F5344CB8AC3E}">
        <p14:creationId xmlns:p14="http://schemas.microsoft.com/office/powerpoint/2010/main" val="10781096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685800"/>
            <a:ext cx="7696200" cy="5262979"/>
          </a:xfrm>
          <a:prstGeom prst="rect">
            <a:avLst/>
          </a:prstGeom>
        </p:spPr>
        <p:txBody>
          <a:bodyPr wrap="square">
            <a:spAutoFit/>
          </a:bodyPr>
          <a:lstStyle/>
          <a:p>
            <a:pPr algn="r"/>
            <a:r>
              <a:rPr lang="ur-PK" sz="2800" dirty="0"/>
              <a:t>داش آکل نے پُر معنی نظر قہوہ خانے کے شاگرد پر ڈالی اور وہ اس طرح سے ڈر کر</a:t>
            </a:r>
          </a:p>
          <a:p>
            <a:pPr algn="r"/>
            <a:r>
              <a:rPr lang="ur-PK" sz="2800" dirty="0"/>
              <a:t>ایک طرف ہو گیا اور اُس نے کاکا رستم کا فرمان نہیں سنا وہ چاۓ کی پیالیوں کو پیتل</a:t>
            </a:r>
          </a:p>
          <a:p>
            <a:pPr algn="r"/>
            <a:r>
              <a:rPr lang="ur-PK" sz="2800" dirty="0"/>
              <a:t>کے گلاس میں ڈال رہا تھا۔ اور پانی کی بالٹی سے باہر نکال رہا تھا اور بعد میں ایک</a:t>
            </a:r>
          </a:p>
          <a:p>
            <a:pPr algn="r"/>
            <a:r>
              <a:rPr lang="ur-PK" sz="2800" dirty="0"/>
              <a:t>ایک کر کے انہیں آہستہ آہستہ خشک کر رہا تھا اور شیشہ کی پیالیوں پر تولیہ رگڑنے</a:t>
            </a:r>
          </a:p>
          <a:p>
            <a:pPr algn="r"/>
            <a:r>
              <a:rPr lang="ur-PK" sz="2800" dirty="0"/>
              <a:t>سے غز غز کی آواز آرہی تھی کاکا رستم اس کی لاپرواہی سے غصہ ہوا اور اُس</a:t>
            </a:r>
          </a:p>
          <a:p>
            <a:pPr algn="r"/>
            <a:r>
              <a:rPr lang="ur-PK" sz="2800" dirty="0"/>
              <a:t>نے دوبار آواز لگائی ۔</a:t>
            </a:r>
          </a:p>
          <a:p>
            <a:pPr algn="r"/>
            <a:r>
              <a:rPr lang="ur-PK" sz="2800" dirty="0" smtClean="0"/>
              <a:t> </a:t>
            </a:r>
            <a:r>
              <a:rPr lang="ur-PK" sz="2800" dirty="0"/>
              <a:t>کیا تو بہرہ ہے میں تجھ سے بات کر رہا ہوں ؟ </a:t>
            </a:r>
            <a:endParaRPr lang="en-US" sz="2800" dirty="0"/>
          </a:p>
        </p:txBody>
      </p:sp>
    </p:spTree>
    <p:extLst>
      <p:ext uri="{BB962C8B-B14F-4D97-AF65-F5344CB8AC3E}">
        <p14:creationId xmlns:p14="http://schemas.microsoft.com/office/powerpoint/2010/main" val="181845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533400"/>
            <a:ext cx="7315200" cy="5262979"/>
          </a:xfrm>
          <a:prstGeom prst="rect">
            <a:avLst/>
          </a:prstGeom>
        </p:spPr>
        <p:txBody>
          <a:bodyPr wrap="square">
            <a:spAutoFit/>
          </a:bodyPr>
          <a:lstStyle/>
          <a:p>
            <a:pPr algn="r" rtl="1"/>
            <a:r>
              <a:rPr lang="ur-PK" sz="2800" dirty="0"/>
              <a:t>شاگرد فھوہ جای بالبخند مردد مدافی آکل نگاہ کردہ و کاکا رستم از </a:t>
            </a:r>
            <a:endParaRPr lang="en-US" sz="2800" dirty="0"/>
          </a:p>
          <a:p>
            <a:pPr algn="r" rtl="1"/>
            <a:r>
              <a:rPr lang="ur-PK" sz="2800" dirty="0"/>
              <a:t>  </a:t>
            </a:r>
            <a:endParaRPr lang="en-US" sz="2800" dirty="0"/>
          </a:p>
          <a:p>
            <a:pPr algn="r" rtl="1"/>
            <a:r>
              <a:rPr lang="ur-PK" sz="2800" dirty="0"/>
              <a:t>مابین دندان ھایش گفت: </a:t>
            </a:r>
            <a:endParaRPr lang="en-US" sz="2800" dirty="0"/>
          </a:p>
          <a:p>
            <a:pPr algn="r" rtl="1"/>
            <a:r>
              <a:rPr lang="ur-PK" sz="2800" dirty="0"/>
              <a:t>(( اری۔ رای شک کمشان ، آن ھایی کہ ق ق قبی پامی شند، اگ لو لو طی ھستند امشب می آیندہ، دست و بہ بہ پنجہ نرم میک کند ! )) </a:t>
            </a:r>
            <a:endParaRPr lang="en-US" sz="2800" dirty="0"/>
          </a:p>
          <a:p>
            <a:pPr algn="r" rtl="1"/>
            <a:r>
              <a:rPr lang="ur-PK" sz="2800" dirty="0"/>
              <a:t>داش آکل ھمین طور کہ یخ را دور کامہ می گردانید و زیر چنمی وضعیت را می پاید خندہ گستاخی کرد کہ یک رج دندان ھای سفید محکم از زیر سیل حابسہ او برق زد و گفت: </a:t>
            </a:r>
            <a:endParaRPr lang="en-US" sz="2800" dirty="0"/>
          </a:p>
          <a:p>
            <a:pPr algn="r" rtl="1"/>
            <a:r>
              <a:rPr lang="ur-PK" sz="2800" dirty="0"/>
              <a:t>(( بی عبوت ھا رجز می خوانند، آن وقت معلوم می شود رستم صولت وافندی پیزی کیست )) </a:t>
            </a:r>
            <a:endParaRPr lang="en-US" sz="2800" dirty="0"/>
          </a:p>
        </p:txBody>
      </p:sp>
    </p:spTree>
    <p:extLst>
      <p:ext uri="{BB962C8B-B14F-4D97-AF65-F5344CB8AC3E}">
        <p14:creationId xmlns:p14="http://schemas.microsoft.com/office/powerpoint/2010/main" val="16994948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533400"/>
            <a:ext cx="7772400" cy="6124754"/>
          </a:xfrm>
          <a:prstGeom prst="rect">
            <a:avLst/>
          </a:prstGeom>
        </p:spPr>
        <p:txBody>
          <a:bodyPr wrap="square">
            <a:spAutoFit/>
          </a:bodyPr>
          <a:lstStyle/>
          <a:p>
            <a:pPr algn="r"/>
            <a:r>
              <a:rPr lang="ur-PK" sz="2800" dirty="0"/>
              <a:t>قہوہ خانے کا شاگرد مُسکرایا اور پھر اُس نے داش آکل پر نگاہ ڈالی اور کاکا رستم</a:t>
            </a:r>
          </a:p>
          <a:p>
            <a:pPr algn="r"/>
            <a:r>
              <a:rPr lang="ur-PK" sz="2800" dirty="0"/>
              <a:t>نے دانتوں کو چباتے ہوئے کہا :</a:t>
            </a:r>
          </a:p>
          <a:p>
            <a:pPr algn="r"/>
            <a:r>
              <a:rPr lang="ur-PK" sz="2800" dirty="0"/>
              <a:t>(( افسوس ہے ان کے پیٹ پر جو بُرائیاں مارتے ہیں، آج رات اگر بدمعاش ہیں اور پنجہ</a:t>
            </a:r>
          </a:p>
          <a:p>
            <a:pPr algn="r"/>
            <a:r>
              <a:rPr lang="ur-PK" sz="2800" dirty="0"/>
              <a:t>آزمائی کریں !))</a:t>
            </a:r>
          </a:p>
          <a:p>
            <a:pPr algn="r"/>
            <a:r>
              <a:rPr lang="ur-PK" sz="2800" dirty="0"/>
              <a:t>داش آکل اُسی طرح برف کو پیالہ میں گھوما رہا تھا اور کان آکھیوں سے حالات کو</a:t>
            </a:r>
          </a:p>
          <a:p>
            <a:pPr algn="r"/>
            <a:r>
              <a:rPr lang="ur-PK" sz="2800" dirty="0"/>
              <a:t>دیکھ رہا تھا اُس نے گستاخانہ قہقہہ لگایا اور مہندی لگی مونچھوں کے نیچے سے</a:t>
            </a:r>
          </a:p>
          <a:p>
            <a:pPr algn="r"/>
            <a:r>
              <a:rPr lang="ur-PK" sz="2800" dirty="0"/>
              <a:t>سفید مظبوط دانتوں کی قطار چمکتی نظر آئی اور کہا :</a:t>
            </a:r>
          </a:p>
          <a:p>
            <a:pPr algn="r"/>
            <a:r>
              <a:rPr lang="ur-PK" sz="2800" dirty="0"/>
              <a:t>(( بے غیرت لوگ برائیاں مارتے ہیں. اُس وقت معلوم ہو گا رستم صولت اور افندی</a:t>
            </a:r>
          </a:p>
          <a:p>
            <a:pPr algn="r"/>
            <a:r>
              <a:rPr lang="ur-PK" sz="2800" dirty="0"/>
              <a:t>پیہزی کون ہے</a:t>
            </a:r>
            <a:endParaRPr lang="en-US" sz="2800" dirty="0"/>
          </a:p>
        </p:txBody>
      </p:sp>
    </p:spTree>
    <p:extLst>
      <p:ext uri="{BB962C8B-B14F-4D97-AF65-F5344CB8AC3E}">
        <p14:creationId xmlns:p14="http://schemas.microsoft.com/office/powerpoint/2010/main" val="5705656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507</TotalTime>
  <Words>585</Words>
  <Application>Microsoft Office PowerPoint</Application>
  <PresentationFormat>On-screen Show (4:3)</PresentationFormat>
  <Paragraphs>43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exmbafal12039</dc:creator>
  <cp:lastModifiedBy>aatir</cp:lastModifiedBy>
  <cp:revision>65</cp:revision>
  <dcterms:created xsi:type="dcterms:W3CDTF">2013-04-17T15:22:06Z</dcterms:created>
  <dcterms:modified xsi:type="dcterms:W3CDTF">2020-05-18T05:40:05Z</dcterms:modified>
</cp:coreProperties>
</file>