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Modern Persian Literature in Iran-I and Primary Persian Grammar-II</a:t>
            </a:r>
            <a:br>
              <a:rPr lang="en-US" sz="3600" b="1" dirty="0"/>
            </a:br>
            <a:r>
              <a:rPr lang="en-US" sz="3600" b="1" dirty="0"/>
              <a:t>Session 2019-2023</a:t>
            </a:r>
            <a:br>
              <a:rPr lang="en-US" sz="3600" b="1" dirty="0"/>
            </a:br>
            <a:r>
              <a:rPr lang="en-US" sz="3600" b="1" dirty="0"/>
              <a:t>Semester: 2</a:t>
            </a:r>
            <a:r>
              <a:rPr lang="en-US" sz="3600" b="1" baseline="30000" dirty="0"/>
              <a:t>nd</a:t>
            </a:r>
            <a:r>
              <a:rPr lang="en-US" sz="3600" b="1" dirty="0"/>
              <a:t> Major</a:t>
            </a:r>
            <a:br>
              <a:rPr lang="en-US" sz="3600" b="1" dirty="0"/>
            </a:br>
            <a:r>
              <a:rPr lang="en-US" sz="3600" b="1" dirty="0"/>
              <a:t>Course Code: 102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6731" y="3244334"/>
            <a:ext cx="5710538" cy="14157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n-US" sz="3200" b="1" dirty="0" smtClean="0"/>
              <a:t>Instructor</a:t>
            </a:r>
            <a:r>
              <a:rPr lang="en-US" sz="3200" b="1" dirty="0"/>
              <a:t>: Dr. Sara Bukhari</a:t>
            </a:r>
          </a:p>
        </p:txBody>
      </p:sp>
    </p:spTree>
    <p:extLst>
      <p:ext uri="{BB962C8B-B14F-4D97-AF65-F5344CB8AC3E}">
        <p14:creationId xmlns:p14="http://schemas.microsoft.com/office/powerpoint/2010/main" val="883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609600"/>
            <a:ext cx="8534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082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8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64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133600"/>
            <a:ext cx="76962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533399"/>
            <a:ext cx="7696200" cy="144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06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8000" dirty="0"/>
              <a:t>آی </a:t>
            </a:r>
            <a:r>
              <a:rPr lang="ur-PK" sz="8000" dirty="0" smtClean="0"/>
              <a:t>شب</a:t>
            </a:r>
            <a:endParaRPr lang="en-US" sz="8000" dirty="0" smtClean="0"/>
          </a:p>
          <a:p>
            <a:pPr algn="ctr"/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685800" y="3244334"/>
            <a:ext cx="7848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7200" dirty="0"/>
              <a:t>اے رات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4784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305800" cy="531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128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572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012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9" y="609600"/>
            <a:ext cx="609600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148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55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153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197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609600"/>
            <a:ext cx="7924801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91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400"/>
            <a:ext cx="8458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1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457200"/>
            <a:ext cx="7924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4572000"/>
            <a:ext cx="304800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212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551</TotalTime>
  <Words>19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73</cp:revision>
  <dcterms:created xsi:type="dcterms:W3CDTF">2013-04-17T15:22:06Z</dcterms:created>
  <dcterms:modified xsi:type="dcterms:W3CDTF">2020-05-18T09:46:20Z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1010561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