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0"/>
  </p:notesMasterIdLst>
  <p:sldIdLst>
    <p:sldId id="316" r:id="rId2"/>
    <p:sldId id="317" r:id="rId3"/>
    <p:sldId id="318" r:id="rId4"/>
    <p:sldId id="319" r:id="rId5"/>
    <p:sldId id="320" r:id="rId6"/>
    <p:sldId id="321" r:id="rId7"/>
    <p:sldId id="322" r:id="rId8"/>
    <p:sldId id="32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62" autoAdjust="0"/>
  </p:normalViewPr>
  <p:slideViewPr>
    <p:cSldViewPr>
      <p:cViewPr>
        <p:scale>
          <a:sx n="77" d="100"/>
          <a:sy n="77" d="100"/>
        </p:scale>
        <p:origin x="-117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16F4E0-F818-41AB-A453-1EDB32B37D80}" type="datetimeFigureOut">
              <a:rPr lang="en-US" smtClean="0"/>
              <a:t>18/05/2020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3DCE9F-9EF6-4604-9C40-4E06889D21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36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4CB6546-9CD4-4609-A1BA-D67499DFBFB1}" type="datetimeFigureOut">
              <a:rPr lang="en-US" smtClean="0"/>
              <a:pPr/>
              <a:t>18/05/2020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18/05/2020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18/05/2020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18/05/2020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18/05/2020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18/05/2020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18/05/2020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18/05/2020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18/05/2020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18/05/2020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4CB6546-9CD4-4609-A1BA-D67499DFBFB1}" type="datetimeFigureOut">
              <a:rPr lang="en-US" smtClean="0"/>
              <a:pPr/>
              <a:t>18/05/2020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4CB6546-9CD4-4609-A1BA-D67499DFBFB1}" type="datetimeFigureOut">
              <a:rPr lang="en-US" smtClean="0"/>
              <a:pPr/>
              <a:t>18/05/2020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 ?><Relationships xmlns="http://schemas.openxmlformats.org/package/2006/relationships"><Relationship Id="rId2" Target="../media/image3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4.xml.rels><?xml version="1.0" encoding="UTF-8" standalone="yes" ?><Relationships xmlns="http://schemas.openxmlformats.org/package/2006/relationships"><Relationship Id="rId2" Target="../media/image4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 ?><Relationships xmlns="http://schemas.openxmlformats.org/package/2006/relationships"><Relationship Id="rId2" Target="../media/image6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 ?><Relationships xmlns="http://schemas.openxmlformats.org/package/2006/relationships"><Relationship Id="rId3" Target="../media/image9.jpeg" Type="http://schemas.openxmlformats.org/officeDocument/2006/relationships/image"/><Relationship Id="rId2" Target="../media/image8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762000"/>
            <a:ext cx="8001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</a:rPr>
              <a:t>Modern Persian Literature in Iran-I and Primary Persian Grammar-II</a:t>
            </a:r>
            <a:br>
              <a:rPr lang="en-US" sz="3600" b="1" dirty="0">
                <a:solidFill>
                  <a:srgbClr val="0070C0"/>
                </a:solidFill>
              </a:rPr>
            </a:br>
            <a:r>
              <a:rPr lang="en-US" sz="3600" b="1" dirty="0">
                <a:solidFill>
                  <a:srgbClr val="0070C0"/>
                </a:solidFill>
              </a:rPr>
              <a:t>Session 2019-2023</a:t>
            </a:r>
            <a:br>
              <a:rPr lang="en-US" sz="3600" b="1" dirty="0">
                <a:solidFill>
                  <a:srgbClr val="0070C0"/>
                </a:solidFill>
              </a:rPr>
            </a:br>
            <a:r>
              <a:rPr lang="en-US" sz="3600" b="1" dirty="0">
                <a:solidFill>
                  <a:srgbClr val="0070C0"/>
                </a:solidFill>
              </a:rPr>
              <a:t>Semester: 2</a:t>
            </a:r>
            <a:r>
              <a:rPr lang="en-US" sz="3600" b="1" baseline="30000" dirty="0">
                <a:solidFill>
                  <a:srgbClr val="0070C0"/>
                </a:solidFill>
              </a:rPr>
              <a:t>nd</a:t>
            </a:r>
            <a:r>
              <a:rPr lang="en-US" sz="3600" b="1" dirty="0">
                <a:solidFill>
                  <a:srgbClr val="0070C0"/>
                </a:solidFill>
              </a:rPr>
              <a:t> Major</a:t>
            </a:r>
            <a:br>
              <a:rPr lang="en-US" sz="3600" b="1" dirty="0">
                <a:solidFill>
                  <a:srgbClr val="0070C0"/>
                </a:solidFill>
              </a:rPr>
            </a:br>
            <a:r>
              <a:rPr lang="en-US" sz="3600" b="1" dirty="0">
                <a:solidFill>
                  <a:srgbClr val="0070C0"/>
                </a:solidFill>
              </a:rPr>
              <a:t>Course Code: 102</a:t>
            </a:r>
            <a:endParaRPr lang="en-US" sz="3600" b="1" dirty="0"/>
          </a:p>
        </p:txBody>
      </p:sp>
      <p:sp>
        <p:nvSpPr>
          <p:cNvPr id="4" name="Rectangle 3"/>
          <p:cNvSpPr/>
          <p:nvPr/>
        </p:nvSpPr>
        <p:spPr>
          <a:xfrm>
            <a:off x="1716731" y="3244334"/>
            <a:ext cx="5710538" cy="14157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09728" indent="0" algn="ctr">
              <a:buNone/>
            </a:pPr>
            <a:endParaRPr lang="en-US" b="1" dirty="0" smtClean="0">
              <a:solidFill>
                <a:srgbClr val="0070C0"/>
              </a:solidFill>
            </a:endParaRPr>
          </a:p>
          <a:p>
            <a:pPr marL="109728" indent="0" algn="ctr">
              <a:buNone/>
            </a:pPr>
            <a:endParaRPr lang="en-US" b="1" dirty="0">
              <a:solidFill>
                <a:srgbClr val="0070C0"/>
              </a:solidFill>
            </a:endParaRPr>
          </a:p>
          <a:p>
            <a:pPr marL="109728" indent="0" algn="ctr">
              <a:buNone/>
            </a:pPr>
            <a:endParaRPr lang="en-US" b="1" dirty="0">
              <a:solidFill>
                <a:srgbClr val="0070C0"/>
              </a:solidFill>
            </a:endParaRPr>
          </a:p>
          <a:p>
            <a:pPr marL="109728" indent="0" algn="ctr">
              <a:buNone/>
            </a:pPr>
            <a:r>
              <a:rPr lang="en-US" sz="3200" b="1" dirty="0" smtClean="0">
                <a:solidFill>
                  <a:srgbClr val="0070C0"/>
                </a:solidFill>
              </a:rPr>
              <a:t>Instructor</a:t>
            </a:r>
            <a:r>
              <a:rPr lang="en-US" sz="3200" b="1" dirty="0">
                <a:solidFill>
                  <a:srgbClr val="0070C0"/>
                </a:solidFill>
              </a:rPr>
              <a:t>: Dr. Sara Bukhari</a:t>
            </a:r>
          </a:p>
        </p:txBody>
      </p:sp>
    </p:spTree>
    <p:extLst>
      <p:ext uri="{BB962C8B-B14F-4D97-AF65-F5344CB8AC3E}">
        <p14:creationId xmlns:p14="http://schemas.microsoft.com/office/powerpoint/2010/main" val="88303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1" y="990600"/>
            <a:ext cx="784860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2362200" y="3244334"/>
            <a:ext cx="4648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r-PK" sz="8000" dirty="0"/>
              <a:t>ای </a:t>
            </a:r>
            <a:r>
              <a:rPr lang="ur-PK" sz="8000" dirty="0" smtClean="0"/>
              <a:t>لوگو</a:t>
            </a:r>
            <a:endParaRPr lang="en-US" sz="8000" dirty="0" smtClean="0"/>
          </a:p>
          <a:p>
            <a:pPr algn="ctr"/>
            <a:endParaRPr lang="en-US" sz="8000" dirty="0" smtClean="0"/>
          </a:p>
          <a:p>
            <a:pPr algn="ctr"/>
            <a:endParaRPr lang="en-US" sz="8000" dirty="0" smtClean="0"/>
          </a:p>
          <a:p>
            <a:pPr algn="ctr"/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3117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19125"/>
            <a:ext cx="8153399" cy="494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4957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33400"/>
            <a:ext cx="80010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5851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1" y="533400"/>
            <a:ext cx="80010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5413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8" y="609600"/>
            <a:ext cx="8848725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9924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914400"/>
            <a:ext cx="78486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309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533400"/>
            <a:ext cx="76200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895600"/>
            <a:ext cx="7696201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07426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529</TotalTime>
  <Words>17</Words>
  <Application>Microsoft Office PowerPoint</Application>
  <PresentationFormat>On-screen Show (4:3)</PresentationFormat>
  <Paragraphs>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exmbafal12039</dc:creator>
  <cp:lastModifiedBy>aatir</cp:lastModifiedBy>
  <cp:revision>70</cp:revision>
  <dcterms:created xsi:type="dcterms:W3CDTF">2013-04-17T15:22:06Z</dcterms:created>
  <dcterms:modified xsi:type="dcterms:W3CDTF">2020-05-18T09:16:20Z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667993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S9.0.1</vt:lpwstr>
  </property>
</Properties>
</file>