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31140"/>
            <a:ext cx="8229600" cy="161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67229"/>
            <a:ext cx="8072119" cy="452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86800" y="2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8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686800" y="381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86800" y="16509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86800" y="304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70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86800" y="431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86800" y="558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86800" y="685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686800" y="8128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86800" y="952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86800" y="1079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86800" y="1206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686800" y="1333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86800" y="14605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86800" y="1600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86800" y="1727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686800" y="185420"/>
            <a:ext cx="457200" cy="13970"/>
          </a:xfrm>
          <a:custGeom>
            <a:avLst/>
            <a:gdLst/>
            <a:ahLst/>
            <a:cxnLst/>
            <a:rect l="l" t="t" r="r" b="b"/>
            <a:pathLst>
              <a:path w="457200" h="13969">
                <a:moveTo>
                  <a:pt x="0" y="13969"/>
                </a:moveTo>
                <a:lnTo>
                  <a:pt x="457200" y="13969"/>
                </a:lnTo>
                <a:lnTo>
                  <a:pt x="457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686800" y="205104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415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686800" y="21780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>
                <a:moveTo>
                  <a:pt x="0" y="0"/>
                </a:moveTo>
                <a:lnTo>
                  <a:pt x="385775" y="0"/>
                </a:lnTo>
              </a:path>
            </a:pathLst>
          </a:custGeom>
          <a:ln w="13969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86800" y="231775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>
                <a:moveTo>
                  <a:pt x="0" y="0"/>
                </a:moveTo>
                <a:lnTo>
                  <a:pt x="336670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86800" y="24447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03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86800" y="2571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389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686800" y="2698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749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86800" y="28257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108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6800" y="2965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004" y="0"/>
                </a:lnTo>
              </a:path>
            </a:pathLst>
          </a:custGeom>
          <a:ln w="13969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6800" y="309245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363" y="0"/>
                </a:lnTo>
              </a:path>
            </a:pathLst>
          </a:custGeom>
          <a:ln w="13969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86800" y="321945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723" y="0"/>
                </a:lnTo>
              </a:path>
            </a:pathLst>
          </a:custGeom>
          <a:ln w="13969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7200" y="0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985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b="1" spc="-320" dirty="0">
                <a:latin typeface="Arial"/>
                <a:cs typeface="Arial"/>
              </a:rPr>
              <a:t>Formation </a:t>
            </a:r>
            <a:r>
              <a:rPr b="1" spc="-229" dirty="0">
                <a:latin typeface="Arial"/>
                <a:cs typeface="Arial"/>
              </a:rPr>
              <a:t>of </a:t>
            </a:r>
            <a:r>
              <a:rPr b="1" spc="-225" dirty="0">
                <a:latin typeface="Arial"/>
                <a:cs typeface="Arial"/>
              </a:rPr>
              <a:t>other</a:t>
            </a:r>
            <a:r>
              <a:rPr b="1" spc="-254" dirty="0">
                <a:latin typeface="Arial"/>
                <a:cs typeface="Arial"/>
              </a:rPr>
              <a:t> </a:t>
            </a:r>
            <a:r>
              <a:rPr b="1" spc="-360" dirty="0">
                <a:latin typeface="Arial"/>
                <a:cs typeface="Arial"/>
              </a:rPr>
              <a:t>areas:</a:t>
            </a:r>
          </a:p>
        </p:txBody>
      </p:sp>
      <p:sp>
        <p:nvSpPr>
          <p:cNvPr id="130" name="object 130"/>
          <p:cNvSpPr/>
          <p:nvPr/>
        </p:nvSpPr>
        <p:spPr>
          <a:xfrm>
            <a:off x="457200" y="1447800"/>
            <a:ext cx="8229600" cy="4876800"/>
          </a:xfrm>
          <a:custGeom>
            <a:avLst/>
            <a:gdLst/>
            <a:ahLst/>
            <a:cxnLst/>
            <a:rect l="l" t="t" r="r" b="b"/>
            <a:pathLst>
              <a:path w="8229600" h="4876800">
                <a:moveTo>
                  <a:pt x="8229600" y="0"/>
                </a:moveTo>
                <a:lnTo>
                  <a:pt x="0" y="0"/>
                </a:lnTo>
                <a:lnTo>
                  <a:pt x="0" y="4876800"/>
                </a:lnTo>
                <a:lnTo>
                  <a:pt x="8229600" y="4876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062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35940" y="1480820"/>
            <a:ext cx="8018780" cy="404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38100" indent="-273050">
              <a:lnSpc>
                <a:spcPct val="100000"/>
              </a:lnSpc>
              <a:spcBef>
                <a:spcPts val="100"/>
              </a:spcBef>
              <a:tabLst>
                <a:tab pos="4695190" algn="l"/>
              </a:tabLst>
            </a:pPr>
            <a:r>
              <a:rPr sz="3975" spc="892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59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800" b="1" spc="-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900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million </a:t>
            </a:r>
            <a:r>
              <a:rPr sz="2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ago,	</a:t>
            </a:r>
            <a:r>
              <a:rPr sz="2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triple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junction 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formed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supercontinent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Rodinia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started 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rift</a:t>
            </a:r>
            <a:r>
              <a:rPr sz="2800" b="1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apart.</a:t>
            </a:r>
            <a:endParaRPr sz="2800">
              <a:latin typeface="Times New Roman"/>
              <a:cs typeface="Times New Roman"/>
            </a:endParaRPr>
          </a:p>
          <a:p>
            <a:pPr marL="285750" marR="433705" indent="-273050">
              <a:lnSpc>
                <a:spcPct val="100000"/>
              </a:lnSpc>
              <a:spcBef>
                <a:spcPts val="700"/>
              </a:spcBef>
            </a:pPr>
            <a:r>
              <a:rPr sz="3975" spc="562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7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800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million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700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million  </a:t>
            </a:r>
            <a:r>
              <a:rPr sz="28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ago,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split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half.</a:t>
            </a:r>
            <a:endParaRPr sz="28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690"/>
              </a:spcBef>
            </a:pPr>
            <a:r>
              <a:rPr sz="3975" spc="660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44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significant </a:t>
            </a:r>
            <a:r>
              <a:rPr sz="28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rifting 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events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28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time,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because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8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opened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up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Panthalassic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west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Laurentia,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8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continent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became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North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America.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2400" y="1371600"/>
            <a:ext cx="854202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444500" y="120650"/>
            <a:ext cx="56489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0" dirty="0"/>
              <a:t>Assembly </a:t>
            </a:r>
            <a:r>
              <a:rPr spc="-10" dirty="0"/>
              <a:t>of</a:t>
            </a:r>
            <a:r>
              <a:rPr spc="-290" dirty="0"/>
              <a:t> </a:t>
            </a:r>
            <a:r>
              <a:rPr spc="-360" dirty="0"/>
              <a:t>Pangaea:</a:t>
            </a:r>
          </a:p>
        </p:txBody>
      </p:sp>
      <p:sp>
        <p:nvSpPr>
          <p:cNvPr id="73" name="object 73"/>
          <p:cNvSpPr/>
          <p:nvPr/>
        </p:nvSpPr>
        <p:spPr>
          <a:xfrm>
            <a:off x="228600" y="1143000"/>
            <a:ext cx="869188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1447800"/>
            <a:ext cx="8397240" cy="441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1000" y="1219200"/>
            <a:ext cx="854202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1143000"/>
            <a:ext cx="854202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4800" y="1295400"/>
            <a:ext cx="8686800" cy="457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8600" y="1600200"/>
            <a:ext cx="8831580" cy="4648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4800" y="1371600"/>
            <a:ext cx="854202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1219200"/>
            <a:ext cx="8397240" cy="441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26744" y="527684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142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9600" y="533400"/>
            <a:ext cx="8229600" cy="590550"/>
          </a:xfrm>
          <a:custGeom>
            <a:avLst/>
            <a:gdLst/>
            <a:ahLst/>
            <a:cxnLst/>
            <a:rect l="l" t="t" r="r" b="b"/>
            <a:pathLst>
              <a:path w="8229600" h="590550">
                <a:moveTo>
                  <a:pt x="0" y="0"/>
                </a:moveTo>
                <a:lnTo>
                  <a:pt x="8229600" y="0"/>
                </a:lnTo>
                <a:lnTo>
                  <a:pt x="8229600" y="59055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063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>
            <a:spLocks noGrp="1"/>
          </p:cNvSpPr>
          <p:nvPr>
            <p:ph type="title"/>
          </p:nvPr>
        </p:nvSpPr>
        <p:spPr>
          <a:xfrm>
            <a:off x="596900" y="349250"/>
            <a:ext cx="56476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0" dirty="0"/>
              <a:t>Assembly </a:t>
            </a:r>
            <a:r>
              <a:rPr spc="-10" dirty="0"/>
              <a:t>of</a:t>
            </a:r>
            <a:r>
              <a:rPr spc="-300" dirty="0"/>
              <a:t> </a:t>
            </a:r>
            <a:r>
              <a:rPr spc="-360" dirty="0"/>
              <a:t>Pangaea:</a:t>
            </a:r>
          </a:p>
        </p:txBody>
      </p:sp>
      <p:sp>
        <p:nvSpPr>
          <p:cNvPr id="146" name="object 146"/>
          <p:cNvSpPr/>
          <p:nvPr/>
        </p:nvSpPr>
        <p:spPr>
          <a:xfrm>
            <a:off x="533400" y="1371600"/>
            <a:ext cx="8397240" cy="434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304800" y="5943600"/>
            <a:ext cx="8458200" cy="685800"/>
          </a:xfrm>
          <a:prstGeom prst="rect">
            <a:avLst/>
          </a:prstGeom>
          <a:solidFill>
            <a:srgbClr val="0E6EC5"/>
          </a:solidFill>
          <a:ln w="25518">
            <a:solidFill>
              <a:srgbClr val="074F9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252603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PACIFIC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OCEAN </a:t>
            </a:r>
            <a:r>
              <a:rPr sz="1800" spc="-18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TETHYS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SEAS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>
            <a:spLocks noGrp="1"/>
          </p:cNvSpPr>
          <p:nvPr>
            <p:ph type="title"/>
          </p:nvPr>
        </p:nvSpPr>
        <p:spPr>
          <a:xfrm>
            <a:off x="368300" y="387350"/>
            <a:ext cx="819658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Precambrian </a:t>
            </a:r>
            <a:r>
              <a:rPr spc="-280" dirty="0"/>
              <a:t>Plates </a:t>
            </a:r>
            <a:r>
              <a:rPr spc="-235" dirty="0"/>
              <a:t>and</a:t>
            </a:r>
            <a:r>
              <a:rPr spc="-300" dirty="0"/>
              <a:t> </a:t>
            </a:r>
            <a:r>
              <a:rPr spc="-245" dirty="0"/>
              <a:t>Rodinia</a:t>
            </a:r>
          </a:p>
        </p:txBody>
      </p:sp>
      <p:sp>
        <p:nvSpPr>
          <p:cNvPr id="150" name="object 150"/>
          <p:cNvSpPr/>
          <p:nvPr/>
        </p:nvSpPr>
        <p:spPr>
          <a:xfrm>
            <a:off x="457200" y="1143000"/>
            <a:ext cx="8102600" cy="419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81000" y="5257800"/>
            <a:ext cx="8305800" cy="1447800"/>
          </a:xfrm>
          <a:custGeom>
            <a:avLst/>
            <a:gdLst/>
            <a:ahLst/>
            <a:cxnLst/>
            <a:rect l="l" t="t" r="r" b="b"/>
            <a:pathLst>
              <a:path w="8305800" h="1447800">
                <a:moveTo>
                  <a:pt x="8305800" y="0"/>
                </a:moveTo>
                <a:lnTo>
                  <a:pt x="0" y="0"/>
                </a:lnTo>
                <a:lnTo>
                  <a:pt x="0" y="1447800"/>
                </a:lnTo>
                <a:lnTo>
                  <a:pt x="8305800" y="1447800"/>
                </a:lnTo>
                <a:lnTo>
                  <a:pt x="8305800" y="0"/>
                </a:lnTo>
                <a:close/>
              </a:path>
            </a:pathLst>
          </a:custGeom>
          <a:solidFill>
            <a:srgbClr val="062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81000" y="5257800"/>
            <a:ext cx="8305800" cy="1447800"/>
          </a:xfrm>
          <a:custGeom>
            <a:avLst/>
            <a:gdLst/>
            <a:ahLst/>
            <a:cxnLst/>
            <a:rect l="l" t="t" r="r" b="b"/>
            <a:pathLst>
              <a:path w="8305800" h="1447800">
                <a:moveTo>
                  <a:pt x="4152900" y="1447800"/>
                </a:moveTo>
                <a:lnTo>
                  <a:pt x="0" y="1447800"/>
                </a:lnTo>
                <a:lnTo>
                  <a:pt x="0" y="0"/>
                </a:lnTo>
                <a:lnTo>
                  <a:pt x="8305800" y="0"/>
                </a:lnTo>
                <a:lnTo>
                  <a:pt x="8305800" y="1447800"/>
                </a:lnTo>
                <a:lnTo>
                  <a:pt x="4152900" y="144780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666750" y="5207000"/>
            <a:ext cx="772287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100"/>
              </a:spcBef>
            </a:pPr>
            <a:r>
              <a:rPr sz="20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map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shown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here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depicts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period</a:t>
            </a:r>
            <a:r>
              <a:rPr sz="2000" b="1" spc="4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750</a:t>
            </a:r>
            <a:r>
              <a:rPr sz="2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m.y.</a:t>
            </a:r>
            <a:endParaRPr sz="2000">
              <a:latin typeface="Times New Roman"/>
              <a:cs typeface="Times New Roman"/>
            </a:endParaRPr>
          </a:p>
          <a:p>
            <a:pPr marL="12700" marR="5080" indent="1905" algn="ctr">
              <a:lnSpc>
                <a:spcPct val="100000"/>
              </a:lnSpc>
            </a:pPr>
            <a:r>
              <a:rPr sz="20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0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0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see </a:t>
            </a:r>
            <a:r>
              <a:rPr sz="2000" b="1" spc="11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continents </a:t>
            </a:r>
            <a:r>
              <a:rPr sz="2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assembled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2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supercontinent,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North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America</a:t>
            </a:r>
            <a:r>
              <a:rPr sz="2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middle  </a:t>
            </a:r>
            <a:r>
              <a:rPr sz="20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instead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Africa.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earlier</a:t>
            </a:r>
            <a:r>
              <a:rPr sz="2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supercontinent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2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2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name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i="1" spc="30" dirty="0">
                <a:solidFill>
                  <a:srgbClr val="FFFFFF"/>
                </a:solidFill>
                <a:latin typeface="Trebuchet MS"/>
                <a:cs typeface="Trebuchet MS"/>
              </a:rPr>
              <a:t>Rodinia</a:t>
            </a:r>
            <a:r>
              <a:rPr sz="20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33400" y="2057400"/>
            <a:ext cx="8102600" cy="419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6200" y="914400"/>
            <a:ext cx="8839200" cy="457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2400" y="1066800"/>
            <a:ext cx="8839200" cy="457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990600"/>
            <a:ext cx="8397240" cy="434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2400" y="1295400"/>
            <a:ext cx="8839200" cy="457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4893" y="373379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270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7200" y="379729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8229600" y="0"/>
                </a:moveTo>
                <a:lnTo>
                  <a:pt x="0" y="0"/>
                </a:lnTo>
                <a:lnTo>
                  <a:pt x="0" y="1144270"/>
                </a:lnTo>
                <a:lnTo>
                  <a:pt x="8229600" y="1144270"/>
                </a:lnTo>
                <a:lnTo>
                  <a:pt x="8229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444500" y="749300"/>
            <a:ext cx="69589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Dynamic </a:t>
            </a:r>
            <a:r>
              <a:rPr spc="-459" dirty="0"/>
              <a:t>Face </a:t>
            </a:r>
            <a:r>
              <a:rPr spc="-10" dirty="0"/>
              <a:t>of </a:t>
            </a:r>
            <a:r>
              <a:rPr spc="-60" dirty="0"/>
              <a:t>the</a:t>
            </a:r>
            <a:r>
              <a:rPr spc="-400" dirty="0"/>
              <a:t> </a:t>
            </a:r>
            <a:r>
              <a:rPr spc="-90" dirty="0"/>
              <a:t>earth:</a:t>
            </a:r>
          </a:p>
        </p:txBody>
      </p:sp>
      <p:sp>
        <p:nvSpPr>
          <p:cNvPr id="134" name="object 134"/>
          <p:cNvSpPr txBox="1"/>
          <p:nvPr/>
        </p:nvSpPr>
        <p:spPr>
          <a:xfrm>
            <a:off x="535940" y="1785620"/>
            <a:ext cx="7913370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363855" indent="-273050">
              <a:lnSpc>
                <a:spcPct val="100000"/>
              </a:lnSpc>
              <a:spcBef>
                <a:spcPts val="100"/>
              </a:spcBef>
            </a:pPr>
            <a:r>
              <a:rPr sz="4575" spc="900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6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map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Earth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2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always  </a:t>
            </a:r>
            <a:r>
              <a:rPr sz="32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changing;</a:t>
            </a:r>
            <a:r>
              <a:rPr sz="3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2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underlying  </a:t>
            </a:r>
            <a:r>
              <a:rPr sz="32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plates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moving,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plates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also  change </a:t>
            </a:r>
            <a:r>
              <a:rPr sz="32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b="1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size.</a:t>
            </a:r>
            <a:endParaRPr sz="32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99900"/>
              </a:lnSpc>
              <a:spcBef>
                <a:spcPts val="790"/>
              </a:spcBef>
            </a:pPr>
            <a:r>
              <a:rPr sz="4575" spc="900" baseline="637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200" b="1" spc="6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sea </a:t>
            </a:r>
            <a:r>
              <a:rPr sz="32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level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changes </a:t>
            </a:r>
            <a:r>
              <a:rPr sz="32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over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32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(as  </a:t>
            </a:r>
            <a:r>
              <a:rPr sz="32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temperature </a:t>
            </a:r>
            <a:r>
              <a:rPr sz="3200" b="1" spc="29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b="1" spc="-4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Earth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varies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2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32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poles </a:t>
            </a:r>
            <a:r>
              <a:rPr sz="32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melt </a:t>
            </a:r>
            <a:r>
              <a:rPr sz="32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freeze </a:t>
            </a:r>
            <a:r>
              <a:rPr sz="32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varied 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extents),  </a:t>
            </a:r>
            <a:r>
              <a:rPr sz="32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covering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exposing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2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amounts  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crust.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2859"/>
            <a:ext cx="4109720" cy="0"/>
          </a:xfrm>
          <a:custGeom>
            <a:avLst/>
            <a:gdLst/>
            <a:ahLst/>
            <a:cxnLst/>
            <a:rect l="l" t="t" r="r" b="b"/>
            <a:pathLst>
              <a:path w="4109720">
                <a:moveTo>
                  <a:pt x="0" y="0"/>
                </a:moveTo>
                <a:lnTo>
                  <a:pt x="4109127" y="0"/>
                </a:lnTo>
              </a:path>
            </a:pathLst>
          </a:custGeom>
          <a:ln w="1016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689"/>
            <a:ext cx="4211955" cy="0"/>
          </a:xfrm>
          <a:custGeom>
            <a:avLst/>
            <a:gdLst/>
            <a:ahLst/>
            <a:cxnLst/>
            <a:rect l="l" t="t" r="r" b="b"/>
            <a:pathLst>
              <a:path w="4211955">
                <a:moveTo>
                  <a:pt x="0" y="0"/>
                </a:moveTo>
                <a:lnTo>
                  <a:pt x="4211688" y="0"/>
                </a:lnTo>
              </a:path>
            </a:pathLst>
          </a:custGeom>
          <a:ln w="1016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366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40934" y="0"/>
                </a:moveTo>
                <a:lnTo>
                  <a:pt x="0" y="0"/>
                </a:lnTo>
                <a:lnTo>
                  <a:pt x="0" y="8890"/>
                </a:lnTo>
                <a:lnTo>
                  <a:pt x="4270181" y="8890"/>
                </a:lnTo>
                <a:lnTo>
                  <a:pt x="4240934" y="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28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825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70181" y="0"/>
                </a:moveTo>
                <a:lnTo>
                  <a:pt x="0" y="0"/>
                </a:lnTo>
                <a:lnTo>
                  <a:pt x="0" y="10159"/>
                </a:lnTo>
                <a:lnTo>
                  <a:pt x="4303606" y="10159"/>
                </a:lnTo>
                <a:lnTo>
                  <a:pt x="4270181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28" y="0"/>
                </a:lnTo>
                <a:lnTo>
                  <a:pt x="910964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299428" y="0"/>
                </a:moveTo>
                <a:lnTo>
                  <a:pt x="0" y="0"/>
                </a:lnTo>
                <a:lnTo>
                  <a:pt x="0" y="10159"/>
                </a:lnTo>
                <a:lnTo>
                  <a:pt x="4332853" y="10159"/>
                </a:lnTo>
                <a:lnTo>
                  <a:pt x="4299428" y="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7" y="0"/>
                </a:lnTo>
                <a:lnTo>
                  <a:pt x="908559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033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28675" y="0"/>
                </a:moveTo>
                <a:lnTo>
                  <a:pt x="0" y="0"/>
                </a:lnTo>
                <a:lnTo>
                  <a:pt x="0" y="10160"/>
                </a:lnTo>
                <a:lnTo>
                  <a:pt x="4362100" y="10160"/>
                </a:lnTo>
                <a:lnTo>
                  <a:pt x="432867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7" y="0"/>
                </a:lnTo>
                <a:lnTo>
                  <a:pt x="90615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092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57922" y="0"/>
                </a:moveTo>
                <a:lnTo>
                  <a:pt x="0" y="0"/>
                </a:lnTo>
                <a:lnTo>
                  <a:pt x="0" y="10159"/>
                </a:lnTo>
                <a:lnTo>
                  <a:pt x="4391347" y="10159"/>
                </a:lnTo>
                <a:lnTo>
                  <a:pt x="435792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76" y="0"/>
                </a:lnTo>
                <a:lnTo>
                  <a:pt x="903749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391347" y="0"/>
                </a:moveTo>
                <a:lnTo>
                  <a:pt x="0" y="0"/>
                </a:lnTo>
                <a:lnTo>
                  <a:pt x="0" y="8890"/>
                </a:lnTo>
                <a:lnTo>
                  <a:pt x="4420593" y="8890"/>
                </a:lnTo>
                <a:lnTo>
                  <a:pt x="4391347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90" y="0"/>
                </a:lnTo>
                <a:lnTo>
                  <a:pt x="901343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82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20593" y="0"/>
                </a:moveTo>
                <a:lnTo>
                  <a:pt x="0" y="0"/>
                </a:lnTo>
                <a:lnTo>
                  <a:pt x="0" y="10159"/>
                </a:lnTo>
                <a:lnTo>
                  <a:pt x="4454018" y="10159"/>
                </a:lnTo>
                <a:lnTo>
                  <a:pt x="442059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9" y="0"/>
                </a:lnTo>
                <a:lnTo>
                  <a:pt x="8985953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71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49840" y="0"/>
                </a:move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lnTo>
                  <a:pt x="444984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88" y="0"/>
                </a:lnTo>
                <a:lnTo>
                  <a:pt x="89619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460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79087" y="0"/>
                </a:moveTo>
                <a:lnTo>
                  <a:pt x="0" y="0"/>
                </a:lnTo>
                <a:lnTo>
                  <a:pt x="0" y="10159"/>
                </a:lnTo>
                <a:lnTo>
                  <a:pt x="4516456" y="10159"/>
                </a:lnTo>
                <a:lnTo>
                  <a:pt x="4495800" y="5079"/>
                </a:lnTo>
                <a:lnTo>
                  <a:pt x="447908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8" y="0"/>
                </a:lnTo>
                <a:lnTo>
                  <a:pt x="893785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11292" y="0"/>
                </a:moveTo>
                <a:lnTo>
                  <a:pt x="0" y="0"/>
                </a:lnTo>
                <a:lnTo>
                  <a:pt x="0" y="10159"/>
                </a:lnTo>
                <a:lnTo>
                  <a:pt x="4552605" y="10159"/>
                </a:lnTo>
                <a:lnTo>
                  <a:pt x="451129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7" y="0"/>
                </a:lnTo>
                <a:lnTo>
                  <a:pt x="891380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6510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52605" y="0"/>
                </a:moveTo>
                <a:lnTo>
                  <a:pt x="0" y="0"/>
                </a:lnTo>
                <a:lnTo>
                  <a:pt x="0" y="8890"/>
                </a:lnTo>
                <a:lnTo>
                  <a:pt x="4588753" y="8890"/>
                </a:lnTo>
                <a:lnTo>
                  <a:pt x="4552605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1" y="0"/>
                </a:lnTo>
                <a:lnTo>
                  <a:pt x="8889750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88753" y="0"/>
                </a:moveTo>
                <a:lnTo>
                  <a:pt x="0" y="0"/>
                </a:lnTo>
                <a:lnTo>
                  <a:pt x="0" y="10159"/>
                </a:lnTo>
                <a:lnTo>
                  <a:pt x="4630066" y="10159"/>
                </a:lnTo>
                <a:lnTo>
                  <a:pt x="4588753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50" y="0"/>
                </a:lnTo>
                <a:lnTo>
                  <a:pt x="8862264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24902" y="0"/>
                </a:moveTo>
                <a:lnTo>
                  <a:pt x="0" y="0"/>
                </a:lnTo>
                <a:lnTo>
                  <a:pt x="0" y="10160"/>
                </a:lnTo>
                <a:lnTo>
                  <a:pt x="4666215" y="10160"/>
                </a:lnTo>
                <a:lnTo>
                  <a:pt x="4624902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9" y="0"/>
                </a:lnTo>
                <a:lnTo>
                  <a:pt x="883821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9177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1051" y="0"/>
                </a:moveTo>
                <a:lnTo>
                  <a:pt x="0" y="0"/>
                </a:lnTo>
                <a:lnTo>
                  <a:pt x="0" y="10159"/>
                </a:lnTo>
                <a:lnTo>
                  <a:pt x="4702364" y="10159"/>
                </a:lnTo>
                <a:lnTo>
                  <a:pt x="466105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49" y="0"/>
                </a:lnTo>
                <a:lnTo>
                  <a:pt x="8814162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0066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97200" y="0"/>
                </a:moveTo>
                <a:lnTo>
                  <a:pt x="0" y="0"/>
                </a:lnTo>
                <a:lnTo>
                  <a:pt x="0" y="10160"/>
                </a:lnTo>
                <a:lnTo>
                  <a:pt x="4738512" y="10160"/>
                </a:lnTo>
                <a:lnTo>
                  <a:pt x="469720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8" y="0"/>
                </a:lnTo>
                <a:lnTo>
                  <a:pt x="879011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082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38512" y="0"/>
                </a:moveTo>
                <a:lnTo>
                  <a:pt x="0" y="0"/>
                </a:lnTo>
                <a:lnTo>
                  <a:pt x="0" y="8889"/>
                </a:lnTo>
                <a:lnTo>
                  <a:pt x="4774661" y="8889"/>
                </a:lnTo>
                <a:lnTo>
                  <a:pt x="4738512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12" y="0"/>
                </a:lnTo>
                <a:lnTo>
                  <a:pt x="8766061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74661" y="0"/>
                </a:moveTo>
                <a:lnTo>
                  <a:pt x="0" y="0"/>
                </a:lnTo>
                <a:lnTo>
                  <a:pt x="0" y="10160"/>
                </a:lnTo>
                <a:lnTo>
                  <a:pt x="4815974" y="10160"/>
                </a:lnTo>
                <a:lnTo>
                  <a:pt x="4774661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6061" y="0"/>
                </a:lnTo>
                <a:lnTo>
                  <a:pt x="8759190" y="2540"/>
                </a:lnTo>
                <a:lnTo>
                  <a:pt x="873537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86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0810" y="0"/>
                </a:moveTo>
                <a:lnTo>
                  <a:pt x="0" y="0"/>
                </a:lnTo>
                <a:lnTo>
                  <a:pt x="0" y="10159"/>
                </a:lnTo>
                <a:lnTo>
                  <a:pt x="4852123" y="10159"/>
                </a:lnTo>
                <a:lnTo>
                  <a:pt x="4810810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6" y="0"/>
                </a:lnTo>
                <a:lnTo>
                  <a:pt x="8707596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3749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46959" y="0"/>
                </a:moveTo>
                <a:lnTo>
                  <a:pt x="0" y="0"/>
                </a:lnTo>
                <a:lnTo>
                  <a:pt x="0" y="10159"/>
                </a:lnTo>
                <a:lnTo>
                  <a:pt x="4888272" y="10159"/>
                </a:lnTo>
                <a:lnTo>
                  <a:pt x="484695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64" y="0"/>
                </a:lnTo>
                <a:lnTo>
                  <a:pt x="867981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463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3107" y="0"/>
                </a:moveTo>
                <a:lnTo>
                  <a:pt x="0" y="0"/>
                </a:lnTo>
                <a:lnTo>
                  <a:pt x="0" y="10160"/>
                </a:lnTo>
                <a:lnTo>
                  <a:pt x="4924420" y="10160"/>
                </a:lnTo>
                <a:lnTo>
                  <a:pt x="488310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83783" y="0"/>
                </a:lnTo>
                <a:lnTo>
                  <a:pt x="865203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56540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24420" y="0"/>
                </a:moveTo>
                <a:lnTo>
                  <a:pt x="0" y="0"/>
                </a:lnTo>
                <a:lnTo>
                  <a:pt x="0" y="8889"/>
                </a:lnTo>
                <a:lnTo>
                  <a:pt x="4960569" y="8889"/>
                </a:lnTo>
                <a:lnTo>
                  <a:pt x="4924420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33" y="0"/>
                </a:lnTo>
                <a:lnTo>
                  <a:pt x="8624252" y="8889"/>
                </a:lnTo>
                <a:lnTo>
                  <a:pt x="9144000" y="888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654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60569" y="0"/>
                </a:moveTo>
                <a:lnTo>
                  <a:pt x="0" y="0"/>
                </a:lnTo>
                <a:lnTo>
                  <a:pt x="0" y="10160"/>
                </a:lnTo>
                <a:lnTo>
                  <a:pt x="5001882" y="10160"/>
                </a:lnTo>
                <a:lnTo>
                  <a:pt x="4960569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624252" y="0"/>
                </a:lnTo>
                <a:lnTo>
                  <a:pt x="85925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7432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996718" y="0"/>
                </a:moveTo>
                <a:lnTo>
                  <a:pt x="0" y="0"/>
                </a:lnTo>
                <a:lnTo>
                  <a:pt x="0" y="10159"/>
                </a:lnTo>
                <a:lnTo>
                  <a:pt x="5038031" y="10159"/>
                </a:lnTo>
                <a:lnTo>
                  <a:pt x="4996718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71" y="0"/>
                </a:lnTo>
                <a:lnTo>
                  <a:pt x="8564721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2867" y="0"/>
                </a:moveTo>
                <a:lnTo>
                  <a:pt x="0" y="0"/>
                </a:lnTo>
                <a:lnTo>
                  <a:pt x="0" y="10160"/>
                </a:lnTo>
                <a:lnTo>
                  <a:pt x="5074179" y="10160"/>
                </a:lnTo>
                <a:lnTo>
                  <a:pt x="503286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4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9210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69015" y="0"/>
                </a:moveTo>
                <a:lnTo>
                  <a:pt x="0" y="0"/>
                </a:lnTo>
                <a:lnTo>
                  <a:pt x="0" y="10159"/>
                </a:lnTo>
                <a:lnTo>
                  <a:pt x="5110328" y="10159"/>
                </a:lnTo>
                <a:lnTo>
                  <a:pt x="5069015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8" y="0"/>
                </a:lnTo>
                <a:lnTo>
                  <a:pt x="8509158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10328" y="0"/>
                </a:moveTo>
                <a:lnTo>
                  <a:pt x="0" y="0"/>
                </a:lnTo>
                <a:lnTo>
                  <a:pt x="0" y="8890"/>
                </a:lnTo>
                <a:lnTo>
                  <a:pt x="5146477" y="8890"/>
                </a:lnTo>
                <a:lnTo>
                  <a:pt x="5110328" y="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9158" y="0"/>
                </a:lnTo>
                <a:lnTo>
                  <a:pt x="8505190" y="1270"/>
                </a:lnTo>
                <a:lnTo>
                  <a:pt x="8478519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1115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59"/>
                </a:lnTo>
                <a:lnTo>
                  <a:pt x="2175042" y="10159"/>
                </a:lnTo>
                <a:lnTo>
                  <a:pt x="2352040" y="0"/>
                </a:lnTo>
                <a:close/>
              </a:path>
              <a:path w="9144000" h="10160">
                <a:moveTo>
                  <a:pt x="5146477" y="0"/>
                </a:moveTo>
                <a:lnTo>
                  <a:pt x="2824480" y="0"/>
                </a:lnTo>
                <a:lnTo>
                  <a:pt x="2986287" y="10159"/>
                </a:lnTo>
                <a:lnTo>
                  <a:pt x="5187790" y="10159"/>
                </a:lnTo>
                <a:lnTo>
                  <a:pt x="5146477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19" y="0"/>
                </a:lnTo>
                <a:lnTo>
                  <a:pt x="8442960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20040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6" y="0"/>
                </a:moveTo>
                <a:lnTo>
                  <a:pt x="0" y="0"/>
                </a:lnTo>
                <a:lnTo>
                  <a:pt x="0" y="10159"/>
                </a:lnTo>
                <a:lnTo>
                  <a:pt x="2020168" y="10159"/>
                </a:lnTo>
                <a:lnTo>
                  <a:pt x="2197166" y="0"/>
                </a:lnTo>
                <a:close/>
              </a:path>
              <a:path w="9144000" h="10160">
                <a:moveTo>
                  <a:pt x="5182626" y="0"/>
                </a:moveTo>
                <a:lnTo>
                  <a:pt x="2966061" y="0"/>
                </a:lnTo>
                <a:lnTo>
                  <a:pt x="3127868" y="10159"/>
                </a:lnTo>
                <a:lnTo>
                  <a:pt x="5223938" y="10159"/>
                </a:lnTo>
                <a:lnTo>
                  <a:pt x="5182626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404" y="0"/>
                </a:lnTo>
                <a:lnTo>
                  <a:pt x="8411845" y="10159"/>
                </a:lnTo>
                <a:lnTo>
                  <a:pt x="9144000" y="10159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289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042293" y="0"/>
                </a:moveTo>
                <a:lnTo>
                  <a:pt x="0" y="0"/>
                </a:lnTo>
                <a:lnTo>
                  <a:pt x="0" y="10160"/>
                </a:lnTo>
                <a:lnTo>
                  <a:pt x="1905606" y="10160"/>
                </a:lnTo>
                <a:lnTo>
                  <a:pt x="1931670" y="6350"/>
                </a:lnTo>
                <a:lnTo>
                  <a:pt x="2042293" y="0"/>
                </a:lnTo>
                <a:close/>
              </a:path>
              <a:path w="9144000" h="10160">
                <a:moveTo>
                  <a:pt x="5218774" y="0"/>
                </a:moveTo>
                <a:lnTo>
                  <a:pt x="3107642" y="0"/>
                </a:lnTo>
                <a:lnTo>
                  <a:pt x="3269450" y="10160"/>
                </a:lnTo>
                <a:lnTo>
                  <a:pt x="5260087" y="10160"/>
                </a:lnTo>
                <a:lnTo>
                  <a:pt x="5218774" y="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16290" y="0"/>
                </a:lnTo>
                <a:lnTo>
                  <a:pt x="8380729" y="10160"/>
                </a:lnTo>
                <a:lnTo>
                  <a:pt x="9127807" y="10160"/>
                </a:lnTo>
                <a:lnTo>
                  <a:pt x="9144000" y="44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90" y="0"/>
                </a:moveTo>
                <a:lnTo>
                  <a:pt x="0" y="0"/>
                </a:lnTo>
                <a:lnTo>
                  <a:pt x="0" y="8890"/>
                </a:lnTo>
                <a:lnTo>
                  <a:pt x="1783974" y="8890"/>
                </a:lnTo>
                <a:lnTo>
                  <a:pt x="1844790" y="0"/>
                </a:lnTo>
                <a:close/>
              </a:path>
              <a:path w="9102725" h="8889">
                <a:moveTo>
                  <a:pt x="5300834" y="0"/>
                </a:moveTo>
                <a:lnTo>
                  <a:pt x="3393006" y="0"/>
                </a:lnTo>
                <a:lnTo>
                  <a:pt x="3471501" y="8890"/>
                </a:lnTo>
                <a:lnTo>
                  <a:pt x="5345030" y="8890"/>
                </a:lnTo>
                <a:lnTo>
                  <a:pt x="5300834" y="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14" y="0"/>
                </a:lnTo>
                <a:lnTo>
                  <a:pt x="8318499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56870"/>
            <a:ext cx="9077960" cy="10160"/>
          </a:xfrm>
          <a:custGeom>
            <a:avLst/>
            <a:gdLst/>
            <a:ahLst/>
            <a:cxnLst/>
            <a:rect l="l" t="t" r="r" b="b"/>
            <a:pathLst>
              <a:path w="9077960" h="10160">
                <a:moveTo>
                  <a:pt x="1783974" y="0"/>
                </a:moveTo>
                <a:lnTo>
                  <a:pt x="0" y="0"/>
                </a:lnTo>
                <a:lnTo>
                  <a:pt x="0" y="10159"/>
                </a:lnTo>
                <a:lnTo>
                  <a:pt x="1714471" y="10159"/>
                </a:lnTo>
                <a:lnTo>
                  <a:pt x="1783974" y="0"/>
                </a:lnTo>
                <a:close/>
              </a:path>
              <a:path w="9077960" h="10160">
                <a:moveTo>
                  <a:pt x="5345030" y="0"/>
                </a:moveTo>
                <a:lnTo>
                  <a:pt x="3471501" y="0"/>
                </a:lnTo>
                <a:lnTo>
                  <a:pt x="3561208" y="10159"/>
                </a:lnTo>
                <a:lnTo>
                  <a:pt x="5395540" y="10159"/>
                </a:lnTo>
                <a:lnTo>
                  <a:pt x="5345030" y="0"/>
                </a:lnTo>
                <a:close/>
              </a:path>
              <a:path w="9077960" h="10160">
                <a:moveTo>
                  <a:pt x="9077642" y="0"/>
                </a:moveTo>
                <a:lnTo>
                  <a:pt x="8318499" y="0"/>
                </a:lnTo>
                <a:lnTo>
                  <a:pt x="8282940" y="10159"/>
                </a:lnTo>
                <a:lnTo>
                  <a:pt x="9048242" y="10159"/>
                </a:lnTo>
                <a:lnTo>
                  <a:pt x="9052560" y="8889"/>
                </a:lnTo>
                <a:lnTo>
                  <a:pt x="9077642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59" y="0"/>
                </a:moveTo>
                <a:lnTo>
                  <a:pt x="0" y="0"/>
                </a:lnTo>
                <a:lnTo>
                  <a:pt x="0" y="10160"/>
                </a:lnTo>
                <a:lnTo>
                  <a:pt x="1653655" y="10160"/>
                </a:lnTo>
                <a:lnTo>
                  <a:pt x="1723159" y="0"/>
                </a:lnTo>
                <a:close/>
              </a:path>
              <a:path w="9052560" h="10160">
                <a:moveTo>
                  <a:pt x="5389226" y="0"/>
                </a:moveTo>
                <a:lnTo>
                  <a:pt x="3549995" y="0"/>
                </a:lnTo>
                <a:lnTo>
                  <a:pt x="3639702" y="10160"/>
                </a:lnTo>
                <a:lnTo>
                  <a:pt x="5439736" y="10160"/>
                </a:lnTo>
                <a:lnTo>
                  <a:pt x="5389226" y="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84" y="0"/>
                </a:lnTo>
                <a:lnTo>
                  <a:pt x="8251824" y="10160"/>
                </a:lnTo>
                <a:lnTo>
                  <a:pt x="9018016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74650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3" y="0"/>
                </a:moveTo>
                <a:lnTo>
                  <a:pt x="0" y="0"/>
                </a:lnTo>
                <a:lnTo>
                  <a:pt x="0" y="10160"/>
                </a:lnTo>
                <a:lnTo>
                  <a:pt x="1592839" y="10160"/>
                </a:lnTo>
                <a:lnTo>
                  <a:pt x="1662343" y="0"/>
                </a:lnTo>
                <a:close/>
              </a:path>
              <a:path w="9022715" h="10160">
                <a:moveTo>
                  <a:pt x="5433422" y="0"/>
                </a:moveTo>
                <a:lnTo>
                  <a:pt x="3628489" y="0"/>
                </a:lnTo>
                <a:lnTo>
                  <a:pt x="3718197" y="10160"/>
                </a:lnTo>
                <a:lnTo>
                  <a:pt x="5483932" y="10160"/>
                </a:lnTo>
                <a:lnTo>
                  <a:pt x="5433422" y="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69" y="0"/>
                </a:lnTo>
                <a:lnTo>
                  <a:pt x="8220709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92839" y="0"/>
                </a:moveTo>
                <a:lnTo>
                  <a:pt x="0" y="0"/>
                </a:lnTo>
                <a:lnTo>
                  <a:pt x="0" y="8889"/>
                </a:lnTo>
                <a:lnTo>
                  <a:pt x="1538565" y="8889"/>
                </a:lnTo>
                <a:lnTo>
                  <a:pt x="1549400" y="6350"/>
                </a:lnTo>
                <a:lnTo>
                  <a:pt x="1592839" y="0"/>
                </a:lnTo>
                <a:close/>
              </a:path>
              <a:path w="8987790" h="8889">
                <a:moveTo>
                  <a:pt x="5483932" y="0"/>
                </a:moveTo>
                <a:lnTo>
                  <a:pt x="3718197" y="0"/>
                </a:lnTo>
                <a:lnTo>
                  <a:pt x="3796691" y="8889"/>
                </a:lnTo>
                <a:lnTo>
                  <a:pt x="5528128" y="8889"/>
                </a:lnTo>
                <a:lnTo>
                  <a:pt x="5483932" y="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709" y="0"/>
                </a:lnTo>
                <a:lnTo>
                  <a:pt x="8182966" y="8889"/>
                </a:lnTo>
                <a:lnTo>
                  <a:pt x="8957564" y="8889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3700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65" y="0"/>
                </a:moveTo>
                <a:lnTo>
                  <a:pt x="0" y="0"/>
                </a:lnTo>
                <a:lnTo>
                  <a:pt x="0" y="8889"/>
                </a:lnTo>
                <a:lnTo>
                  <a:pt x="1500643" y="8889"/>
                </a:lnTo>
                <a:lnTo>
                  <a:pt x="1538565" y="0"/>
                </a:lnTo>
                <a:close/>
              </a:path>
              <a:path w="8957945" h="8889">
                <a:moveTo>
                  <a:pt x="5528128" y="0"/>
                </a:moveTo>
                <a:lnTo>
                  <a:pt x="3796691" y="0"/>
                </a:lnTo>
                <a:lnTo>
                  <a:pt x="3875185" y="8889"/>
                </a:lnTo>
                <a:lnTo>
                  <a:pt x="5572324" y="8889"/>
                </a:lnTo>
                <a:lnTo>
                  <a:pt x="5528128" y="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6" y="0"/>
                </a:lnTo>
                <a:lnTo>
                  <a:pt x="8145222" y="8889"/>
                </a:lnTo>
                <a:lnTo>
                  <a:pt x="8927338" y="8889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02590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43" y="0"/>
                </a:moveTo>
                <a:lnTo>
                  <a:pt x="0" y="0"/>
                </a:lnTo>
                <a:lnTo>
                  <a:pt x="0" y="10160"/>
                </a:lnTo>
                <a:lnTo>
                  <a:pt x="1457305" y="10160"/>
                </a:lnTo>
                <a:lnTo>
                  <a:pt x="1500643" y="0"/>
                </a:lnTo>
                <a:close/>
              </a:path>
              <a:path w="8927465" h="10159">
                <a:moveTo>
                  <a:pt x="5572324" y="0"/>
                </a:moveTo>
                <a:lnTo>
                  <a:pt x="3875185" y="0"/>
                </a:lnTo>
                <a:lnTo>
                  <a:pt x="3964893" y="10160"/>
                </a:lnTo>
                <a:lnTo>
                  <a:pt x="5622834" y="10160"/>
                </a:lnTo>
                <a:lnTo>
                  <a:pt x="5572324" y="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2" y="0"/>
                </a:lnTo>
                <a:lnTo>
                  <a:pt x="8102087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11480"/>
            <a:ext cx="8897620" cy="10160"/>
          </a:xfrm>
          <a:custGeom>
            <a:avLst/>
            <a:gdLst/>
            <a:ahLst/>
            <a:cxnLst/>
            <a:rect l="l" t="t" r="r" b="b"/>
            <a:pathLst>
              <a:path w="889762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83" y="10160"/>
                </a:lnTo>
                <a:lnTo>
                  <a:pt x="1462722" y="0"/>
                </a:lnTo>
                <a:close/>
              </a:path>
              <a:path w="8897620" h="10159">
                <a:moveTo>
                  <a:pt x="5616520" y="0"/>
                </a:moveTo>
                <a:lnTo>
                  <a:pt x="3953679" y="0"/>
                </a:lnTo>
                <a:lnTo>
                  <a:pt x="4043387" y="10160"/>
                </a:lnTo>
                <a:lnTo>
                  <a:pt x="5667030" y="10160"/>
                </a:lnTo>
                <a:lnTo>
                  <a:pt x="5616520" y="0"/>
                </a:lnTo>
                <a:close/>
              </a:path>
              <a:path w="8897620" h="10159">
                <a:moveTo>
                  <a:pt x="8897112" y="0"/>
                </a:moveTo>
                <a:lnTo>
                  <a:pt x="8107479" y="0"/>
                </a:lnTo>
                <a:lnTo>
                  <a:pt x="8064344" y="10160"/>
                </a:lnTo>
                <a:lnTo>
                  <a:pt x="8859188" y="10160"/>
                </a:lnTo>
                <a:lnTo>
                  <a:pt x="8879840" y="5080"/>
                </a:lnTo>
                <a:lnTo>
                  <a:pt x="8897112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1" y="0"/>
                </a:moveTo>
                <a:lnTo>
                  <a:pt x="0" y="0"/>
                </a:lnTo>
                <a:lnTo>
                  <a:pt x="0" y="10159"/>
                </a:lnTo>
                <a:lnTo>
                  <a:pt x="1381462" y="10159"/>
                </a:lnTo>
                <a:lnTo>
                  <a:pt x="1424801" y="0"/>
                </a:lnTo>
                <a:close/>
              </a:path>
              <a:path w="8864600" h="10159">
                <a:moveTo>
                  <a:pt x="5660716" y="0"/>
                </a:moveTo>
                <a:lnTo>
                  <a:pt x="4032173" y="0"/>
                </a:lnTo>
                <a:lnTo>
                  <a:pt x="4121881" y="10159"/>
                </a:lnTo>
                <a:lnTo>
                  <a:pt x="5711226" y="10159"/>
                </a:lnTo>
                <a:lnTo>
                  <a:pt x="5660716" y="0"/>
                </a:lnTo>
                <a:close/>
              </a:path>
              <a:path w="8864600" h="10159">
                <a:moveTo>
                  <a:pt x="8864351" y="0"/>
                </a:moveTo>
                <a:lnTo>
                  <a:pt x="8069735" y="0"/>
                </a:lnTo>
                <a:lnTo>
                  <a:pt x="8026600" y="10159"/>
                </a:lnTo>
                <a:lnTo>
                  <a:pt x="8823048" y="10159"/>
                </a:lnTo>
                <a:lnTo>
                  <a:pt x="8864351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30530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62" y="0"/>
                </a:moveTo>
                <a:lnTo>
                  <a:pt x="0" y="0"/>
                </a:lnTo>
                <a:lnTo>
                  <a:pt x="0" y="8890"/>
                </a:lnTo>
                <a:lnTo>
                  <a:pt x="1343540" y="8890"/>
                </a:lnTo>
                <a:lnTo>
                  <a:pt x="1381462" y="0"/>
                </a:lnTo>
                <a:close/>
              </a:path>
              <a:path w="8823325" h="8890">
                <a:moveTo>
                  <a:pt x="5711226" y="0"/>
                </a:moveTo>
                <a:lnTo>
                  <a:pt x="4121881" y="0"/>
                </a:lnTo>
                <a:lnTo>
                  <a:pt x="4200375" y="8890"/>
                </a:lnTo>
                <a:lnTo>
                  <a:pt x="5762485" y="8890"/>
                </a:lnTo>
                <a:lnTo>
                  <a:pt x="5717540" y="1270"/>
                </a:lnTo>
                <a:lnTo>
                  <a:pt x="5711226" y="0"/>
                </a:lnTo>
                <a:close/>
              </a:path>
              <a:path w="8823325" h="8890">
                <a:moveTo>
                  <a:pt x="8823048" y="0"/>
                </a:moveTo>
                <a:lnTo>
                  <a:pt x="8026600" y="0"/>
                </a:lnTo>
                <a:lnTo>
                  <a:pt x="7988857" y="8890"/>
                </a:lnTo>
                <a:lnTo>
                  <a:pt x="8786909" y="8890"/>
                </a:lnTo>
                <a:lnTo>
                  <a:pt x="8823048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40" y="0"/>
                </a:moveTo>
                <a:lnTo>
                  <a:pt x="0" y="0"/>
                </a:lnTo>
                <a:lnTo>
                  <a:pt x="0" y="10159"/>
                </a:lnTo>
                <a:lnTo>
                  <a:pt x="1300202" y="10159"/>
                </a:lnTo>
                <a:lnTo>
                  <a:pt x="1343540" y="0"/>
                </a:lnTo>
                <a:close/>
              </a:path>
              <a:path w="8787130" h="10159">
                <a:moveTo>
                  <a:pt x="5762485" y="0"/>
                </a:moveTo>
                <a:lnTo>
                  <a:pt x="4200375" y="0"/>
                </a:lnTo>
                <a:lnTo>
                  <a:pt x="4290083" y="10159"/>
                </a:lnTo>
                <a:lnTo>
                  <a:pt x="5822411" y="10159"/>
                </a:lnTo>
                <a:lnTo>
                  <a:pt x="5762485" y="0"/>
                </a:lnTo>
                <a:close/>
              </a:path>
              <a:path w="8787130" h="10159">
                <a:moveTo>
                  <a:pt x="8786909" y="0"/>
                </a:moveTo>
                <a:lnTo>
                  <a:pt x="7988857" y="0"/>
                </a:lnTo>
                <a:lnTo>
                  <a:pt x="7945721" y="10159"/>
                </a:lnTo>
                <a:lnTo>
                  <a:pt x="8745606" y="10159"/>
                </a:lnTo>
                <a:lnTo>
                  <a:pt x="8786909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448309"/>
            <a:ext cx="8750935" cy="10160"/>
          </a:xfrm>
          <a:custGeom>
            <a:avLst/>
            <a:gdLst/>
            <a:ahLst/>
            <a:cxnLst/>
            <a:rect l="l" t="t" r="r" b="b"/>
            <a:pathLst>
              <a:path w="8750935" h="10159">
                <a:moveTo>
                  <a:pt x="1305619" y="0"/>
                </a:moveTo>
                <a:lnTo>
                  <a:pt x="0" y="0"/>
                </a:lnTo>
                <a:lnTo>
                  <a:pt x="0" y="10160"/>
                </a:lnTo>
                <a:lnTo>
                  <a:pt x="1262280" y="10160"/>
                </a:lnTo>
                <a:lnTo>
                  <a:pt x="1305619" y="0"/>
                </a:lnTo>
                <a:close/>
              </a:path>
              <a:path w="8750935" h="10159">
                <a:moveTo>
                  <a:pt x="5814921" y="0"/>
                </a:moveTo>
                <a:lnTo>
                  <a:pt x="4278869" y="0"/>
                </a:lnTo>
                <a:lnTo>
                  <a:pt x="4368577" y="10160"/>
                </a:lnTo>
                <a:lnTo>
                  <a:pt x="5874847" y="10160"/>
                </a:lnTo>
                <a:lnTo>
                  <a:pt x="5814921" y="0"/>
                </a:lnTo>
                <a:close/>
              </a:path>
              <a:path w="8750935" h="10159">
                <a:moveTo>
                  <a:pt x="8750769" y="0"/>
                </a:moveTo>
                <a:lnTo>
                  <a:pt x="7951113" y="0"/>
                </a:lnTo>
                <a:lnTo>
                  <a:pt x="7913370" y="8889"/>
                </a:lnTo>
                <a:lnTo>
                  <a:pt x="7906786" y="10160"/>
                </a:lnTo>
                <a:lnTo>
                  <a:pt x="8709466" y="10160"/>
                </a:lnTo>
                <a:lnTo>
                  <a:pt x="8750769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57200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98" y="0"/>
                </a:moveTo>
                <a:lnTo>
                  <a:pt x="0" y="0"/>
                </a:lnTo>
                <a:lnTo>
                  <a:pt x="0" y="10160"/>
                </a:lnTo>
                <a:lnTo>
                  <a:pt x="1224359" y="10160"/>
                </a:lnTo>
                <a:lnTo>
                  <a:pt x="1267698" y="0"/>
                </a:lnTo>
                <a:close/>
              </a:path>
              <a:path w="8714740" h="10159">
                <a:moveTo>
                  <a:pt x="5867356" y="0"/>
                </a:moveTo>
                <a:lnTo>
                  <a:pt x="4357364" y="0"/>
                </a:lnTo>
                <a:lnTo>
                  <a:pt x="4447071" y="10160"/>
                </a:lnTo>
                <a:lnTo>
                  <a:pt x="5927283" y="10160"/>
                </a:lnTo>
                <a:lnTo>
                  <a:pt x="5867356" y="0"/>
                </a:lnTo>
                <a:close/>
              </a:path>
              <a:path w="8714740" h="10159">
                <a:moveTo>
                  <a:pt x="8714629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6" y="10160"/>
                </a:lnTo>
                <a:lnTo>
                  <a:pt x="8714629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6090"/>
            <a:ext cx="8678545" cy="10160"/>
          </a:xfrm>
          <a:custGeom>
            <a:avLst/>
            <a:gdLst/>
            <a:ahLst/>
            <a:cxnLst/>
            <a:rect l="l" t="t" r="r" b="b"/>
            <a:pathLst>
              <a:path w="8678545" h="10159">
                <a:moveTo>
                  <a:pt x="1229776" y="0"/>
                </a:moveTo>
                <a:lnTo>
                  <a:pt x="0" y="0"/>
                </a:lnTo>
                <a:lnTo>
                  <a:pt x="0" y="10160"/>
                </a:lnTo>
                <a:lnTo>
                  <a:pt x="1191069" y="10160"/>
                </a:lnTo>
                <a:lnTo>
                  <a:pt x="1202690" y="6350"/>
                </a:lnTo>
                <a:lnTo>
                  <a:pt x="1229776" y="0"/>
                </a:lnTo>
                <a:close/>
              </a:path>
              <a:path w="8678545" h="10159">
                <a:moveTo>
                  <a:pt x="5919792" y="0"/>
                </a:moveTo>
                <a:lnTo>
                  <a:pt x="4435858" y="0"/>
                </a:lnTo>
                <a:lnTo>
                  <a:pt x="4525565" y="10160"/>
                </a:lnTo>
                <a:lnTo>
                  <a:pt x="5979719" y="10160"/>
                </a:lnTo>
                <a:lnTo>
                  <a:pt x="5919792" y="0"/>
                </a:lnTo>
                <a:close/>
              </a:path>
              <a:path w="8678545" h="10159">
                <a:moveTo>
                  <a:pt x="8678489" y="0"/>
                </a:moveTo>
                <a:lnTo>
                  <a:pt x="7867287" y="0"/>
                </a:lnTo>
                <a:lnTo>
                  <a:pt x="7814621" y="10160"/>
                </a:lnTo>
                <a:lnTo>
                  <a:pt x="8636388" y="10160"/>
                </a:lnTo>
                <a:lnTo>
                  <a:pt x="8642350" y="8889"/>
                </a:lnTo>
                <a:lnTo>
                  <a:pt x="867848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76250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69" y="0"/>
                </a:moveTo>
                <a:lnTo>
                  <a:pt x="0" y="0"/>
                </a:lnTo>
                <a:lnTo>
                  <a:pt x="0" y="8889"/>
                </a:lnTo>
                <a:lnTo>
                  <a:pt x="1163954" y="8889"/>
                </a:lnTo>
                <a:lnTo>
                  <a:pt x="1191069" y="0"/>
                </a:lnTo>
                <a:close/>
              </a:path>
              <a:path w="8636635" h="8890">
                <a:moveTo>
                  <a:pt x="5979719" y="0"/>
                </a:moveTo>
                <a:lnTo>
                  <a:pt x="4525565" y="0"/>
                </a:lnTo>
                <a:lnTo>
                  <a:pt x="4604060" y="8889"/>
                </a:lnTo>
                <a:lnTo>
                  <a:pt x="6032155" y="8889"/>
                </a:lnTo>
                <a:lnTo>
                  <a:pt x="5979719" y="0"/>
                </a:lnTo>
                <a:close/>
              </a:path>
              <a:path w="8636635" h="8890">
                <a:moveTo>
                  <a:pt x="8636388" y="0"/>
                </a:moveTo>
                <a:lnTo>
                  <a:pt x="7814621" y="0"/>
                </a:lnTo>
                <a:lnTo>
                  <a:pt x="7768538" y="8889"/>
                </a:lnTo>
                <a:lnTo>
                  <a:pt x="8594660" y="8889"/>
                </a:lnTo>
                <a:lnTo>
                  <a:pt x="8636388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85140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66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32155" y="0"/>
                </a:moveTo>
                <a:lnTo>
                  <a:pt x="4604060" y="0"/>
                </a:lnTo>
                <a:lnTo>
                  <a:pt x="4693767" y="10160"/>
                </a:lnTo>
                <a:lnTo>
                  <a:pt x="6092082" y="10160"/>
                </a:lnTo>
                <a:lnTo>
                  <a:pt x="6032155" y="0"/>
                </a:lnTo>
                <a:close/>
              </a:path>
              <a:path w="8594725" h="10159">
                <a:moveTo>
                  <a:pt x="8594660" y="0"/>
                </a:moveTo>
                <a:lnTo>
                  <a:pt x="7768538" y="0"/>
                </a:lnTo>
                <a:lnTo>
                  <a:pt x="7715872" y="10160"/>
                </a:lnTo>
                <a:lnTo>
                  <a:pt x="8546970" y="10160"/>
                </a:lnTo>
                <a:lnTo>
                  <a:pt x="8594660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94030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52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084591" y="0"/>
                </a:moveTo>
                <a:lnTo>
                  <a:pt x="4682554" y="0"/>
                </a:lnTo>
                <a:lnTo>
                  <a:pt x="4772262" y="10160"/>
                </a:lnTo>
                <a:lnTo>
                  <a:pt x="6144518" y="10160"/>
                </a:lnTo>
                <a:lnTo>
                  <a:pt x="6084591" y="0"/>
                </a:lnTo>
                <a:close/>
              </a:path>
              <a:path w="8553450" h="10159">
                <a:moveTo>
                  <a:pt x="8552931" y="0"/>
                </a:moveTo>
                <a:lnTo>
                  <a:pt x="7722455" y="0"/>
                </a:lnTo>
                <a:lnTo>
                  <a:pt x="7669789" y="10160"/>
                </a:lnTo>
                <a:lnTo>
                  <a:pt x="8505241" y="10160"/>
                </a:lnTo>
                <a:lnTo>
                  <a:pt x="8552931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25" y="0"/>
                </a:moveTo>
                <a:lnTo>
                  <a:pt x="0" y="0"/>
                </a:lnTo>
                <a:lnTo>
                  <a:pt x="0" y="10159"/>
                </a:lnTo>
                <a:lnTo>
                  <a:pt x="1078737" y="10159"/>
                </a:lnTo>
                <a:lnTo>
                  <a:pt x="1109725" y="0"/>
                </a:lnTo>
                <a:close/>
              </a:path>
              <a:path w="8511540" h="10159">
                <a:moveTo>
                  <a:pt x="6137027" y="0"/>
                </a:moveTo>
                <a:lnTo>
                  <a:pt x="4761048" y="0"/>
                </a:lnTo>
                <a:lnTo>
                  <a:pt x="4850756" y="10159"/>
                </a:lnTo>
                <a:lnTo>
                  <a:pt x="6212579" y="10159"/>
                </a:lnTo>
                <a:lnTo>
                  <a:pt x="6159500" y="3809"/>
                </a:lnTo>
                <a:lnTo>
                  <a:pt x="6137027" y="0"/>
                </a:lnTo>
                <a:close/>
              </a:path>
              <a:path w="8511540" h="10159">
                <a:moveTo>
                  <a:pt x="8511203" y="0"/>
                </a:moveTo>
                <a:lnTo>
                  <a:pt x="7676372" y="0"/>
                </a:lnTo>
                <a:lnTo>
                  <a:pt x="7623706" y="10159"/>
                </a:lnTo>
                <a:lnTo>
                  <a:pt x="8463513" y="10159"/>
                </a:lnTo>
                <a:lnTo>
                  <a:pt x="8511203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513080"/>
            <a:ext cx="8463915" cy="8890"/>
          </a:xfrm>
          <a:custGeom>
            <a:avLst/>
            <a:gdLst/>
            <a:ahLst/>
            <a:cxnLst/>
            <a:rect l="l" t="t" r="r" b="b"/>
            <a:pathLst>
              <a:path w="846391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23" y="8890"/>
                </a:lnTo>
                <a:lnTo>
                  <a:pt x="1078738" y="0"/>
                </a:lnTo>
                <a:close/>
              </a:path>
              <a:path w="8463915" h="8890">
                <a:moveTo>
                  <a:pt x="6212579" y="0"/>
                </a:moveTo>
                <a:lnTo>
                  <a:pt x="4850756" y="0"/>
                </a:lnTo>
                <a:lnTo>
                  <a:pt x="4929250" y="8890"/>
                </a:lnTo>
                <a:lnTo>
                  <a:pt x="6286890" y="8890"/>
                </a:lnTo>
                <a:lnTo>
                  <a:pt x="6212579" y="0"/>
                </a:lnTo>
                <a:close/>
              </a:path>
              <a:path w="8463915" h="8890">
                <a:moveTo>
                  <a:pt x="8463513" y="0"/>
                </a:moveTo>
                <a:lnTo>
                  <a:pt x="7623706" y="0"/>
                </a:lnTo>
                <a:lnTo>
                  <a:pt x="7590790" y="6350"/>
                </a:lnTo>
                <a:lnTo>
                  <a:pt x="7569568" y="8890"/>
                </a:lnTo>
                <a:lnTo>
                  <a:pt x="8421784" y="8890"/>
                </a:lnTo>
                <a:lnTo>
                  <a:pt x="8463513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23" y="0"/>
                </a:moveTo>
                <a:lnTo>
                  <a:pt x="0" y="0"/>
                </a:lnTo>
                <a:lnTo>
                  <a:pt x="0" y="8889"/>
                </a:lnTo>
                <a:lnTo>
                  <a:pt x="1024508" y="8889"/>
                </a:lnTo>
                <a:lnTo>
                  <a:pt x="1051623" y="0"/>
                </a:lnTo>
                <a:close/>
              </a:path>
              <a:path w="8422005" h="8890">
                <a:moveTo>
                  <a:pt x="6286890" y="0"/>
                </a:moveTo>
                <a:lnTo>
                  <a:pt x="4929250" y="0"/>
                </a:lnTo>
                <a:lnTo>
                  <a:pt x="5007744" y="8889"/>
                </a:lnTo>
                <a:lnTo>
                  <a:pt x="6361202" y="8889"/>
                </a:lnTo>
                <a:lnTo>
                  <a:pt x="6286890" y="0"/>
                </a:lnTo>
                <a:close/>
              </a:path>
              <a:path w="8422005" h="8890">
                <a:moveTo>
                  <a:pt x="8421784" y="0"/>
                </a:moveTo>
                <a:lnTo>
                  <a:pt x="7569568" y="0"/>
                </a:lnTo>
                <a:lnTo>
                  <a:pt x="7495294" y="8889"/>
                </a:lnTo>
                <a:lnTo>
                  <a:pt x="8380056" y="8889"/>
                </a:lnTo>
                <a:lnTo>
                  <a:pt x="8421784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530859"/>
            <a:ext cx="8380095" cy="10160"/>
          </a:xfrm>
          <a:custGeom>
            <a:avLst/>
            <a:gdLst/>
            <a:ahLst/>
            <a:cxnLst/>
            <a:rect l="l" t="t" r="r" b="b"/>
            <a:pathLst>
              <a:path w="8380095" h="10159">
                <a:moveTo>
                  <a:pt x="1024508" y="0"/>
                </a:moveTo>
                <a:lnTo>
                  <a:pt x="0" y="0"/>
                </a:lnTo>
                <a:lnTo>
                  <a:pt x="0" y="10160"/>
                </a:lnTo>
                <a:lnTo>
                  <a:pt x="993520" y="10160"/>
                </a:lnTo>
                <a:lnTo>
                  <a:pt x="1024508" y="0"/>
                </a:lnTo>
                <a:close/>
              </a:path>
              <a:path w="8380095" h="10159">
                <a:moveTo>
                  <a:pt x="6361202" y="0"/>
                </a:moveTo>
                <a:lnTo>
                  <a:pt x="5007744" y="0"/>
                </a:lnTo>
                <a:lnTo>
                  <a:pt x="5097452" y="10160"/>
                </a:lnTo>
                <a:lnTo>
                  <a:pt x="6446129" y="10160"/>
                </a:lnTo>
                <a:lnTo>
                  <a:pt x="6361202" y="0"/>
                </a:lnTo>
                <a:close/>
              </a:path>
              <a:path w="8380095" h="10159">
                <a:moveTo>
                  <a:pt x="8380056" y="0"/>
                </a:moveTo>
                <a:lnTo>
                  <a:pt x="7495294" y="0"/>
                </a:lnTo>
                <a:lnTo>
                  <a:pt x="7410409" y="10160"/>
                </a:lnTo>
                <a:lnTo>
                  <a:pt x="8328301" y="10160"/>
                </a:lnTo>
                <a:lnTo>
                  <a:pt x="8350250" y="6350"/>
                </a:lnTo>
                <a:lnTo>
                  <a:pt x="8380056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539750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94" y="0"/>
                </a:moveTo>
                <a:lnTo>
                  <a:pt x="0" y="0"/>
                </a:lnTo>
                <a:lnTo>
                  <a:pt x="0" y="10160"/>
                </a:lnTo>
                <a:lnTo>
                  <a:pt x="966406" y="10160"/>
                </a:lnTo>
                <a:lnTo>
                  <a:pt x="997394" y="0"/>
                </a:lnTo>
                <a:close/>
              </a:path>
              <a:path w="8335645" h="10159">
                <a:moveTo>
                  <a:pt x="6435513" y="0"/>
                </a:moveTo>
                <a:lnTo>
                  <a:pt x="5086238" y="0"/>
                </a:lnTo>
                <a:lnTo>
                  <a:pt x="5175946" y="10160"/>
                </a:lnTo>
                <a:lnTo>
                  <a:pt x="6520440" y="10160"/>
                </a:lnTo>
                <a:lnTo>
                  <a:pt x="6435513" y="0"/>
                </a:lnTo>
                <a:close/>
              </a:path>
              <a:path w="8335645" h="10159">
                <a:moveTo>
                  <a:pt x="8335617" y="0"/>
                </a:moveTo>
                <a:lnTo>
                  <a:pt x="7421019" y="0"/>
                </a:lnTo>
                <a:lnTo>
                  <a:pt x="7336134" y="10160"/>
                </a:lnTo>
                <a:lnTo>
                  <a:pt x="8277086" y="10160"/>
                </a:lnTo>
                <a:lnTo>
                  <a:pt x="833561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48640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79" y="0"/>
                </a:moveTo>
                <a:lnTo>
                  <a:pt x="0" y="0"/>
                </a:lnTo>
                <a:lnTo>
                  <a:pt x="0" y="10160"/>
                </a:lnTo>
                <a:lnTo>
                  <a:pt x="939291" y="10160"/>
                </a:lnTo>
                <a:lnTo>
                  <a:pt x="970279" y="0"/>
                </a:lnTo>
                <a:close/>
              </a:path>
              <a:path w="8284845" h="10159">
                <a:moveTo>
                  <a:pt x="6509824" y="0"/>
                </a:moveTo>
                <a:lnTo>
                  <a:pt x="5164732" y="0"/>
                </a:lnTo>
                <a:lnTo>
                  <a:pt x="5254440" y="10160"/>
                </a:lnTo>
                <a:lnTo>
                  <a:pt x="6621610" y="10160"/>
                </a:lnTo>
                <a:lnTo>
                  <a:pt x="6573520" y="7620"/>
                </a:lnTo>
                <a:lnTo>
                  <a:pt x="6509824" y="0"/>
                </a:lnTo>
                <a:close/>
              </a:path>
              <a:path w="8284845" h="10159">
                <a:moveTo>
                  <a:pt x="8284403" y="0"/>
                </a:moveTo>
                <a:lnTo>
                  <a:pt x="7346745" y="0"/>
                </a:lnTo>
                <a:lnTo>
                  <a:pt x="7261859" y="10160"/>
                </a:lnTo>
                <a:lnTo>
                  <a:pt x="8225872" y="10160"/>
                </a:lnTo>
                <a:lnTo>
                  <a:pt x="8284403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558800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91" y="0"/>
                </a:moveTo>
                <a:lnTo>
                  <a:pt x="0" y="0"/>
                </a:lnTo>
                <a:lnTo>
                  <a:pt x="0" y="8889"/>
                </a:lnTo>
                <a:lnTo>
                  <a:pt x="912177" y="8889"/>
                </a:lnTo>
                <a:lnTo>
                  <a:pt x="939291" y="0"/>
                </a:lnTo>
                <a:close/>
              </a:path>
              <a:path w="8226425" h="8890">
                <a:moveTo>
                  <a:pt x="6621610" y="0"/>
                </a:moveTo>
                <a:lnTo>
                  <a:pt x="5254440" y="0"/>
                </a:lnTo>
                <a:lnTo>
                  <a:pt x="5332934" y="8889"/>
                </a:lnTo>
                <a:lnTo>
                  <a:pt x="6789927" y="8889"/>
                </a:lnTo>
                <a:lnTo>
                  <a:pt x="6621610" y="0"/>
                </a:lnTo>
                <a:close/>
              </a:path>
              <a:path w="8226425" h="8890">
                <a:moveTo>
                  <a:pt x="8225872" y="0"/>
                </a:moveTo>
                <a:lnTo>
                  <a:pt x="7261860" y="0"/>
                </a:lnTo>
                <a:lnTo>
                  <a:pt x="7085427" y="8889"/>
                </a:lnTo>
                <a:lnTo>
                  <a:pt x="8174658" y="8889"/>
                </a:lnTo>
                <a:lnTo>
                  <a:pt x="8225872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576580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46" y="0"/>
                </a:moveTo>
                <a:lnTo>
                  <a:pt x="0" y="0"/>
                </a:lnTo>
                <a:lnTo>
                  <a:pt x="0" y="10160"/>
                </a:lnTo>
                <a:lnTo>
                  <a:pt x="861492" y="10160"/>
                </a:lnTo>
                <a:lnTo>
                  <a:pt x="886546" y="0"/>
                </a:lnTo>
                <a:close/>
              </a:path>
              <a:path w="8123555" h="10159">
                <a:moveTo>
                  <a:pt x="8123444" y="0"/>
                </a:moveTo>
                <a:lnTo>
                  <a:pt x="5411429" y="0"/>
                </a:lnTo>
                <a:lnTo>
                  <a:pt x="5501136" y="10160"/>
                </a:lnTo>
                <a:lnTo>
                  <a:pt x="8064914" y="10160"/>
                </a:lnTo>
                <a:lnTo>
                  <a:pt x="8123444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24" y="0"/>
                </a:moveTo>
                <a:lnTo>
                  <a:pt x="0" y="0"/>
                </a:lnTo>
                <a:lnTo>
                  <a:pt x="0" y="10159"/>
                </a:lnTo>
                <a:lnTo>
                  <a:pt x="839571" y="10159"/>
                </a:lnTo>
                <a:lnTo>
                  <a:pt x="864624" y="0"/>
                </a:lnTo>
                <a:close/>
              </a:path>
              <a:path w="8072755" h="10159">
                <a:moveTo>
                  <a:pt x="8072230" y="0"/>
                </a:moveTo>
                <a:lnTo>
                  <a:pt x="5489923" y="0"/>
                </a:lnTo>
                <a:lnTo>
                  <a:pt x="5579630" y="10159"/>
                </a:lnTo>
                <a:lnTo>
                  <a:pt x="8013700" y="10159"/>
                </a:lnTo>
                <a:lnTo>
                  <a:pt x="8072230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594359"/>
            <a:ext cx="8021320" cy="10160"/>
          </a:xfrm>
          <a:custGeom>
            <a:avLst/>
            <a:gdLst/>
            <a:ahLst/>
            <a:cxnLst/>
            <a:rect l="l" t="t" r="r" b="b"/>
            <a:pathLst>
              <a:path w="8021320" h="10159">
                <a:moveTo>
                  <a:pt x="842702" y="0"/>
                </a:moveTo>
                <a:lnTo>
                  <a:pt x="0" y="0"/>
                </a:lnTo>
                <a:lnTo>
                  <a:pt x="0" y="10160"/>
                </a:lnTo>
                <a:lnTo>
                  <a:pt x="817649" y="10160"/>
                </a:lnTo>
                <a:lnTo>
                  <a:pt x="842702" y="0"/>
                </a:lnTo>
                <a:close/>
              </a:path>
              <a:path w="8021320" h="10159">
                <a:moveTo>
                  <a:pt x="8021016" y="0"/>
                </a:moveTo>
                <a:lnTo>
                  <a:pt x="5568417" y="0"/>
                </a:lnTo>
                <a:lnTo>
                  <a:pt x="5658125" y="10160"/>
                </a:lnTo>
                <a:lnTo>
                  <a:pt x="7944685" y="10160"/>
                </a:lnTo>
                <a:lnTo>
                  <a:pt x="8013700" y="1269"/>
                </a:lnTo>
                <a:lnTo>
                  <a:pt x="8021016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49" y="0"/>
                </a:moveTo>
                <a:lnTo>
                  <a:pt x="0" y="0"/>
                </a:lnTo>
                <a:lnTo>
                  <a:pt x="0" y="8889"/>
                </a:lnTo>
                <a:lnTo>
                  <a:pt x="795727" y="8889"/>
                </a:lnTo>
                <a:lnTo>
                  <a:pt x="817649" y="0"/>
                </a:lnTo>
                <a:close/>
              </a:path>
              <a:path w="7945120" h="8890">
                <a:moveTo>
                  <a:pt x="7944685" y="0"/>
                </a:moveTo>
                <a:lnTo>
                  <a:pt x="5658125" y="0"/>
                </a:lnTo>
                <a:lnTo>
                  <a:pt x="5736619" y="8889"/>
                </a:lnTo>
                <a:lnTo>
                  <a:pt x="7875671" y="8889"/>
                </a:lnTo>
                <a:lnTo>
                  <a:pt x="794468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613409"/>
            <a:ext cx="7875905" cy="10160"/>
          </a:xfrm>
          <a:custGeom>
            <a:avLst/>
            <a:gdLst/>
            <a:ahLst/>
            <a:cxnLst/>
            <a:rect l="l" t="t" r="r" b="b"/>
            <a:pathLst>
              <a:path w="7875905" h="10159">
                <a:moveTo>
                  <a:pt x="795727" y="0"/>
                </a:moveTo>
                <a:lnTo>
                  <a:pt x="0" y="0"/>
                </a:lnTo>
                <a:lnTo>
                  <a:pt x="0" y="10160"/>
                </a:lnTo>
                <a:lnTo>
                  <a:pt x="770673" y="10160"/>
                </a:lnTo>
                <a:lnTo>
                  <a:pt x="795727" y="0"/>
                </a:lnTo>
                <a:close/>
              </a:path>
              <a:path w="7875905" h="10159">
                <a:moveTo>
                  <a:pt x="7875671" y="0"/>
                </a:moveTo>
                <a:lnTo>
                  <a:pt x="5736619" y="0"/>
                </a:lnTo>
                <a:lnTo>
                  <a:pt x="5803900" y="7619"/>
                </a:lnTo>
                <a:lnTo>
                  <a:pt x="5832642" y="10160"/>
                </a:lnTo>
                <a:lnTo>
                  <a:pt x="7796797" y="10160"/>
                </a:lnTo>
                <a:lnTo>
                  <a:pt x="7875671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22300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805" y="0"/>
                </a:moveTo>
                <a:lnTo>
                  <a:pt x="0" y="0"/>
                </a:lnTo>
                <a:lnTo>
                  <a:pt x="0" y="10160"/>
                </a:lnTo>
                <a:lnTo>
                  <a:pt x="748751" y="10160"/>
                </a:lnTo>
                <a:lnTo>
                  <a:pt x="773805" y="0"/>
                </a:lnTo>
                <a:close/>
              </a:path>
              <a:path w="7806690" h="10159">
                <a:moveTo>
                  <a:pt x="7806656" y="0"/>
                </a:moveTo>
                <a:lnTo>
                  <a:pt x="5818271" y="0"/>
                </a:lnTo>
                <a:lnTo>
                  <a:pt x="5933239" y="10160"/>
                </a:lnTo>
                <a:lnTo>
                  <a:pt x="7727782" y="10160"/>
                </a:lnTo>
                <a:lnTo>
                  <a:pt x="7806656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631190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83" y="0"/>
                </a:moveTo>
                <a:lnTo>
                  <a:pt x="0" y="0"/>
                </a:lnTo>
                <a:lnTo>
                  <a:pt x="0" y="10160"/>
                </a:lnTo>
                <a:lnTo>
                  <a:pt x="726829" y="10160"/>
                </a:lnTo>
                <a:lnTo>
                  <a:pt x="751883" y="0"/>
                </a:lnTo>
                <a:close/>
              </a:path>
              <a:path w="7738109" h="10159">
                <a:moveTo>
                  <a:pt x="7737642" y="0"/>
                </a:moveTo>
                <a:lnTo>
                  <a:pt x="5918868" y="0"/>
                </a:lnTo>
                <a:lnTo>
                  <a:pt x="6033836" y="10160"/>
                </a:lnTo>
                <a:lnTo>
                  <a:pt x="7658768" y="10160"/>
                </a:lnTo>
                <a:lnTo>
                  <a:pt x="7737642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640080"/>
            <a:ext cx="7668895" cy="10160"/>
          </a:xfrm>
          <a:custGeom>
            <a:avLst/>
            <a:gdLst/>
            <a:ahLst/>
            <a:cxnLst/>
            <a:rect l="l" t="t" r="r" b="b"/>
            <a:pathLst>
              <a:path w="7668895" h="10159">
                <a:moveTo>
                  <a:pt x="729961" y="0"/>
                </a:moveTo>
                <a:lnTo>
                  <a:pt x="0" y="0"/>
                </a:lnTo>
                <a:lnTo>
                  <a:pt x="0" y="10160"/>
                </a:lnTo>
                <a:lnTo>
                  <a:pt x="704907" y="10160"/>
                </a:lnTo>
                <a:lnTo>
                  <a:pt x="729961" y="0"/>
                </a:lnTo>
                <a:close/>
              </a:path>
              <a:path w="7668895" h="10159">
                <a:moveTo>
                  <a:pt x="7668627" y="0"/>
                </a:moveTo>
                <a:lnTo>
                  <a:pt x="6019465" y="0"/>
                </a:lnTo>
                <a:lnTo>
                  <a:pt x="6134434" y="10160"/>
                </a:lnTo>
                <a:lnTo>
                  <a:pt x="7564966" y="10160"/>
                </a:lnTo>
                <a:lnTo>
                  <a:pt x="7639050" y="3810"/>
                </a:lnTo>
                <a:lnTo>
                  <a:pt x="7668627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650240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7" y="0"/>
                </a:moveTo>
                <a:lnTo>
                  <a:pt x="0" y="0"/>
                </a:lnTo>
                <a:lnTo>
                  <a:pt x="0" y="8889"/>
                </a:lnTo>
                <a:lnTo>
                  <a:pt x="682985" y="8889"/>
                </a:lnTo>
                <a:lnTo>
                  <a:pt x="704907" y="0"/>
                </a:lnTo>
                <a:close/>
              </a:path>
              <a:path w="7565390" h="8890">
                <a:moveTo>
                  <a:pt x="7564966" y="0"/>
                </a:moveTo>
                <a:lnTo>
                  <a:pt x="6134434" y="0"/>
                </a:lnTo>
                <a:lnTo>
                  <a:pt x="6235031" y="8889"/>
                </a:lnTo>
                <a:lnTo>
                  <a:pt x="7461250" y="8889"/>
                </a:lnTo>
                <a:lnTo>
                  <a:pt x="7564966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659130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5" y="0"/>
                </a:moveTo>
                <a:lnTo>
                  <a:pt x="0" y="0"/>
                </a:lnTo>
                <a:lnTo>
                  <a:pt x="0" y="10160"/>
                </a:lnTo>
                <a:lnTo>
                  <a:pt x="657932" y="10160"/>
                </a:lnTo>
                <a:lnTo>
                  <a:pt x="682985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31" y="0"/>
                </a:lnTo>
                <a:lnTo>
                  <a:pt x="6350000" y="10160"/>
                </a:lnTo>
                <a:lnTo>
                  <a:pt x="7342716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668019"/>
            <a:ext cx="7357745" cy="10160"/>
          </a:xfrm>
          <a:custGeom>
            <a:avLst/>
            <a:gdLst/>
            <a:ahLst/>
            <a:cxnLst/>
            <a:rect l="l" t="t" r="r" b="b"/>
            <a:pathLst>
              <a:path w="7357745" h="10159">
                <a:moveTo>
                  <a:pt x="661063" y="0"/>
                </a:moveTo>
                <a:lnTo>
                  <a:pt x="0" y="0"/>
                </a:lnTo>
                <a:lnTo>
                  <a:pt x="0" y="10159"/>
                </a:lnTo>
                <a:lnTo>
                  <a:pt x="636010" y="10159"/>
                </a:lnTo>
                <a:lnTo>
                  <a:pt x="661063" y="0"/>
                </a:lnTo>
                <a:close/>
              </a:path>
              <a:path w="7357745" h="10159">
                <a:moveTo>
                  <a:pt x="7357533" y="0"/>
                </a:moveTo>
                <a:lnTo>
                  <a:pt x="6335628" y="0"/>
                </a:lnTo>
                <a:lnTo>
                  <a:pt x="6350000" y="1269"/>
                </a:lnTo>
                <a:lnTo>
                  <a:pt x="6555581" y="10159"/>
                </a:lnTo>
                <a:lnTo>
                  <a:pt x="7239000" y="10159"/>
                </a:lnTo>
                <a:lnTo>
                  <a:pt x="7357533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76909"/>
            <a:ext cx="7254240" cy="10160"/>
          </a:xfrm>
          <a:custGeom>
            <a:avLst/>
            <a:gdLst/>
            <a:ahLst/>
            <a:cxnLst/>
            <a:rect l="l" t="t" r="r" b="b"/>
            <a:pathLst>
              <a:path w="7254240" h="10159">
                <a:moveTo>
                  <a:pt x="639141" y="0"/>
                </a:moveTo>
                <a:lnTo>
                  <a:pt x="0" y="0"/>
                </a:lnTo>
                <a:lnTo>
                  <a:pt x="0" y="10160"/>
                </a:lnTo>
                <a:lnTo>
                  <a:pt x="614666" y="10160"/>
                </a:lnTo>
                <a:lnTo>
                  <a:pt x="617220" y="8889"/>
                </a:lnTo>
                <a:lnTo>
                  <a:pt x="639141" y="0"/>
                </a:lnTo>
                <a:close/>
              </a:path>
              <a:path w="7254240" h="10159">
                <a:moveTo>
                  <a:pt x="7253816" y="0"/>
                </a:moveTo>
                <a:lnTo>
                  <a:pt x="6526212" y="0"/>
                </a:lnTo>
                <a:lnTo>
                  <a:pt x="6761162" y="10160"/>
                </a:lnTo>
                <a:lnTo>
                  <a:pt x="6913033" y="10160"/>
                </a:lnTo>
                <a:lnTo>
                  <a:pt x="7239000" y="1269"/>
                </a:lnTo>
                <a:lnTo>
                  <a:pt x="7253816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66" y="0"/>
                </a:moveTo>
                <a:lnTo>
                  <a:pt x="0" y="0"/>
                </a:lnTo>
                <a:lnTo>
                  <a:pt x="0" y="8889"/>
                </a:lnTo>
                <a:lnTo>
                  <a:pt x="596793" y="8889"/>
                </a:lnTo>
                <a:lnTo>
                  <a:pt x="614666" y="0"/>
                </a:lnTo>
                <a:close/>
              </a:path>
              <a:path w="6913245" h="8890">
                <a:moveTo>
                  <a:pt x="6913033" y="0"/>
                </a:moveTo>
                <a:lnTo>
                  <a:pt x="6761162" y="0"/>
                </a:lnTo>
                <a:lnTo>
                  <a:pt x="6819900" y="2539"/>
                </a:lnTo>
                <a:lnTo>
                  <a:pt x="6913033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040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70993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881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7277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7372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74612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75565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76454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0159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86800" y="2965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004" y="0"/>
                </a:lnTo>
              </a:path>
            </a:pathLst>
          </a:custGeom>
          <a:ln w="13969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686800" y="309245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363" y="0"/>
                </a:lnTo>
              </a:path>
            </a:pathLst>
          </a:custGeom>
          <a:ln w="13969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86800" y="321945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723" y="0"/>
                </a:lnTo>
              </a:path>
            </a:pathLst>
          </a:custGeom>
          <a:ln w="13969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7200" y="278129"/>
            <a:ext cx="8229600" cy="1569720"/>
          </a:xfrm>
          <a:custGeom>
            <a:avLst/>
            <a:gdLst/>
            <a:ahLst/>
            <a:cxnLst/>
            <a:rect l="l" t="t" r="r" b="b"/>
            <a:pathLst>
              <a:path w="8229600" h="1569720">
                <a:moveTo>
                  <a:pt x="8229600" y="0"/>
                </a:moveTo>
                <a:lnTo>
                  <a:pt x="0" y="0"/>
                </a:lnTo>
                <a:lnTo>
                  <a:pt x="0" y="1569720"/>
                </a:lnTo>
                <a:lnTo>
                  <a:pt x="8229600" y="1569720"/>
                </a:lnTo>
                <a:lnTo>
                  <a:pt x="8229600" y="0"/>
                </a:lnTo>
                <a:close/>
              </a:path>
            </a:pathLst>
          </a:custGeom>
          <a:solidFill>
            <a:srgbClr val="062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2709" rIns="0" bIns="0" rtlCol="0">
            <a:spAutoFit/>
          </a:bodyPr>
          <a:lstStyle/>
          <a:p>
            <a:pPr marR="1016635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Understanding </a:t>
            </a:r>
            <a:r>
              <a:rPr spc="-60" dirty="0"/>
              <a:t>the </a:t>
            </a:r>
            <a:r>
              <a:rPr spc="-175" dirty="0"/>
              <a:t>Origin</a:t>
            </a:r>
            <a:r>
              <a:rPr spc="-595" dirty="0"/>
              <a:t> </a:t>
            </a:r>
            <a:r>
              <a:rPr spc="-10" dirty="0"/>
              <a:t>of  </a:t>
            </a:r>
            <a:r>
              <a:rPr spc="-365" dirty="0"/>
              <a:t>Ocean</a:t>
            </a:r>
            <a:r>
              <a:rPr spc="-280" dirty="0"/>
              <a:t> </a:t>
            </a:r>
            <a:r>
              <a:rPr spc="-300" dirty="0"/>
              <a:t>basins</a:t>
            </a:r>
          </a:p>
        </p:txBody>
      </p:sp>
      <p:sp>
        <p:nvSpPr>
          <p:cNvPr id="130" name="object 130"/>
          <p:cNvSpPr txBox="1"/>
          <p:nvPr/>
        </p:nvSpPr>
        <p:spPr>
          <a:xfrm>
            <a:off x="535940" y="1852929"/>
            <a:ext cx="7836534" cy="432308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5100" spc="1364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9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trivial</a:t>
            </a:r>
            <a:r>
              <a:rPr sz="3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subject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study.</a:t>
            </a:r>
            <a:endParaRPr sz="3600">
              <a:latin typeface="Times New Roman"/>
              <a:cs typeface="Times New Roman"/>
            </a:endParaRPr>
          </a:p>
          <a:p>
            <a:pPr marL="285750" marR="372110" indent="-273050">
              <a:lnSpc>
                <a:spcPct val="100000"/>
              </a:lnSpc>
              <a:spcBef>
                <a:spcPts val="900"/>
              </a:spcBef>
            </a:pPr>
            <a:r>
              <a:rPr sz="5100" spc="1245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83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essential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150" dirty="0">
                <a:solidFill>
                  <a:srgbClr val="FFFFFF"/>
                </a:solidFill>
                <a:latin typeface="Times New Roman"/>
                <a:cs typeface="Times New Roman"/>
              </a:rPr>
              <a:t>several 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reasons.</a:t>
            </a:r>
            <a:endParaRPr sz="3600">
              <a:latin typeface="Times New Roman"/>
              <a:cs typeface="Times New Roman"/>
            </a:endParaRPr>
          </a:p>
          <a:p>
            <a:pPr marL="285750" marR="229235" indent="-273050">
              <a:lnSpc>
                <a:spcPct val="100000"/>
              </a:lnSpc>
              <a:spcBef>
                <a:spcPts val="900"/>
              </a:spcBef>
              <a:tabLst>
                <a:tab pos="5534660" algn="l"/>
              </a:tabLst>
            </a:pPr>
            <a:r>
              <a:rPr sz="5100" spc="1245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83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600" b="1" spc="-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also believed</a:t>
            </a:r>
            <a:r>
              <a:rPr sz="3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that	</a:t>
            </a:r>
            <a:r>
              <a:rPr sz="3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life </a:t>
            </a:r>
            <a:r>
              <a:rPr sz="36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got  </a:t>
            </a:r>
            <a:r>
              <a:rPr sz="36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originated</a:t>
            </a:r>
            <a:r>
              <a:rPr sz="3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3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waters.</a:t>
            </a:r>
            <a:endParaRPr sz="36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900"/>
              </a:spcBef>
            </a:pPr>
            <a:r>
              <a:rPr sz="5100" spc="772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515" dirty="0">
                <a:solidFill>
                  <a:srgbClr val="FFFFFF"/>
                </a:solidFill>
                <a:latin typeface="Times New Roman"/>
                <a:cs typeface="Times New Roman"/>
              </a:rPr>
              <a:t>Oceans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play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significant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360" dirty="0">
                <a:solidFill>
                  <a:srgbClr val="FFFFFF"/>
                </a:solidFill>
                <a:latin typeface="Times New Roman"/>
                <a:cs typeface="Times New Roman"/>
              </a:rPr>
              <a:t>role  </a:t>
            </a:r>
            <a:r>
              <a:rPr sz="3600" b="1" spc="32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6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global</a:t>
            </a:r>
            <a:r>
              <a:rPr sz="3600" b="1" spc="-4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climate.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880" y="1363980"/>
            <a:ext cx="8338820" cy="19024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1023620"/>
            <a:ext cx="7960995" cy="446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485775" indent="-273050">
              <a:lnSpc>
                <a:spcPct val="100000"/>
              </a:lnSpc>
              <a:spcBef>
                <a:spcPts val="100"/>
              </a:spcBef>
            </a:pPr>
            <a:r>
              <a:rPr sz="3975" spc="794" baseline="6289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53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global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Mirovia,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280" dirty="0">
                <a:solidFill>
                  <a:srgbClr val="FFFFFF"/>
                </a:solidFill>
                <a:latin typeface="Times New Roman"/>
                <a:cs typeface="Times New Roman"/>
              </a:rPr>
              <a:t>that 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surrounded 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Rodinia,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started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shrink 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because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Pan-African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ocean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Panthalassa </a:t>
            </a:r>
            <a:r>
              <a:rPr sz="28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2800" b="1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expanding.</a:t>
            </a:r>
            <a:endParaRPr sz="2800">
              <a:latin typeface="Times New Roman"/>
              <a:cs typeface="Times New Roman"/>
            </a:endParaRPr>
          </a:p>
          <a:p>
            <a:pPr marL="285750" marR="551180" indent="-273050" algn="just">
              <a:lnSpc>
                <a:spcPct val="99900"/>
              </a:lnSpc>
              <a:spcBef>
                <a:spcPts val="700"/>
              </a:spcBef>
            </a:pPr>
            <a:r>
              <a:rPr sz="3975" spc="562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7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650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million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550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million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240" dirty="0">
                <a:solidFill>
                  <a:srgbClr val="FFFFFF"/>
                </a:solidFill>
                <a:latin typeface="Times New Roman"/>
                <a:cs typeface="Times New Roman"/>
              </a:rPr>
              <a:t>years 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ago,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another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supercontinent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40" dirty="0">
                <a:solidFill>
                  <a:srgbClr val="FFFFFF"/>
                </a:solidFill>
                <a:latin typeface="Times New Roman"/>
                <a:cs typeface="Times New Roman"/>
              </a:rPr>
              <a:t>forming, 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Pannotia,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2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shaped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290" dirty="0">
                <a:solidFill>
                  <a:srgbClr val="FFFFFF"/>
                </a:solidFill>
                <a:latin typeface="Times New Roman"/>
                <a:cs typeface="Times New Roman"/>
              </a:rPr>
              <a:t>"V".</a:t>
            </a:r>
            <a:endParaRPr sz="28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0000"/>
              </a:lnSpc>
              <a:spcBef>
                <a:spcPts val="700"/>
              </a:spcBef>
            </a:pPr>
            <a:r>
              <a:rPr sz="3975" spc="585" baseline="7337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2800" b="1" spc="390" dirty="0">
                <a:solidFill>
                  <a:srgbClr val="FFFFFF"/>
                </a:solidFill>
                <a:latin typeface="Times New Roman"/>
                <a:cs typeface="Times New Roman"/>
              </a:rPr>
              <a:t>Inside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415" dirty="0">
                <a:solidFill>
                  <a:srgbClr val="FFFFFF"/>
                </a:solidFill>
                <a:latin typeface="Times New Roman"/>
                <a:cs typeface="Times New Roman"/>
              </a:rPr>
              <a:t>"V"</a:t>
            </a:r>
            <a:r>
              <a:rPr sz="2800" b="1" spc="-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Panthalassa,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outside</a:t>
            </a:r>
            <a:r>
              <a:rPr sz="28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36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2800" b="1" spc="-415" dirty="0">
                <a:solidFill>
                  <a:srgbClr val="FFFFFF"/>
                </a:solidFill>
                <a:latin typeface="Times New Roman"/>
                <a:cs typeface="Times New Roman"/>
              </a:rPr>
              <a:t>"V" </a:t>
            </a:r>
            <a:r>
              <a:rPr sz="2800" b="1" spc="13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80" dirty="0">
                <a:solidFill>
                  <a:srgbClr val="FFFFFF"/>
                </a:solidFill>
                <a:latin typeface="Times New Roman"/>
                <a:cs typeface="Times New Roman"/>
              </a:rPr>
              <a:t>Pan-African </a:t>
            </a:r>
            <a:r>
              <a:rPr sz="2800" b="1" spc="165" dirty="0">
                <a:solidFill>
                  <a:srgbClr val="FFFFFF"/>
                </a:solidFill>
                <a:latin typeface="Times New Roman"/>
                <a:cs typeface="Times New Roman"/>
              </a:rPr>
              <a:t>Ocean and </a:t>
            </a:r>
            <a:r>
              <a:rPr sz="28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remnants  </a:t>
            </a:r>
            <a:r>
              <a:rPr sz="28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b="1" spc="90" dirty="0">
                <a:solidFill>
                  <a:srgbClr val="FFFFFF"/>
                </a:solidFill>
                <a:latin typeface="Times New Roman"/>
                <a:cs typeface="Times New Roman"/>
              </a:rPr>
              <a:t>Mirovia</a:t>
            </a:r>
            <a:r>
              <a:rPr sz="2800" b="1" spc="-4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Ocean.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718820"/>
            <a:ext cx="8009890" cy="507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tabLst>
                <a:tab pos="5313680" algn="l"/>
              </a:tabLst>
            </a:pPr>
            <a:r>
              <a:rPr sz="5100" spc="914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61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Panthalassa's	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oceanic 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basin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crust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subducted  </a:t>
            </a:r>
            <a:r>
              <a:rPr sz="36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under </a:t>
            </a:r>
            <a:r>
              <a:rPr sz="36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6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North </a:t>
            </a:r>
            <a:r>
              <a:rPr sz="36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American </a:t>
            </a:r>
            <a:r>
              <a:rPr sz="36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plate,  </a:t>
            </a:r>
            <a:r>
              <a:rPr sz="36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600" b="1" spc="114" dirty="0">
                <a:solidFill>
                  <a:srgbClr val="FFFFFF"/>
                </a:solidFill>
                <a:latin typeface="Times New Roman"/>
                <a:cs typeface="Times New Roman"/>
              </a:rPr>
              <a:t>Eurasian</a:t>
            </a:r>
            <a:r>
              <a:rPr sz="3600" b="1" spc="-6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Plate.</a:t>
            </a:r>
            <a:endParaRPr sz="3600">
              <a:latin typeface="Times New Roman"/>
              <a:cs typeface="Times New Roman"/>
            </a:endParaRPr>
          </a:p>
          <a:p>
            <a:pPr marL="285750" marR="160655" indent="-273050">
              <a:lnSpc>
                <a:spcPct val="100000"/>
              </a:lnSpc>
              <a:spcBef>
                <a:spcPts val="900"/>
              </a:spcBef>
            </a:pPr>
            <a:r>
              <a:rPr sz="5100" spc="457" baseline="6535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3600" b="1" spc="305" dirty="0">
                <a:solidFill>
                  <a:srgbClr val="FFFFFF"/>
                </a:solidFill>
                <a:latin typeface="Times New Roman"/>
                <a:cs typeface="Times New Roman"/>
              </a:rPr>
              <a:t>Panthalassa's </a:t>
            </a:r>
            <a:r>
              <a:rPr sz="3600" b="1" spc="220" dirty="0">
                <a:solidFill>
                  <a:srgbClr val="FFFFFF"/>
                </a:solidFill>
                <a:latin typeface="Times New Roman"/>
                <a:cs typeface="Times New Roman"/>
              </a:rPr>
              <a:t>oceanic </a:t>
            </a:r>
            <a:r>
              <a:rPr sz="36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plate  </a:t>
            </a:r>
            <a:r>
              <a:rPr sz="36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remnants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40" dirty="0">
                <a:solidFill>
                  <a:srgbClr val="FFFF00"/>
                </a:solidFill>
                <a:latin typeface="Times New Roman"/>
                <a:cs typeface="Times New Roman"/>
              </a:rPr>
              <a:t>Juan</a:t>
            </a:r>
            <a:r>
              <a:rPr sz="36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28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36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95" dirty="0">
                <a:solidFill>
                  <a:srgbClr val="FFFF00"/>
                </a:solidFill>
                <a:latin typeface="Times New Roman"/>
                <a:cs typeface="Times New Roman"/>
              </a:rPr>
              <a:t>Fuca</a:t>
            </a:r>
            <a:r>
              <a:rPr sz="3600" b="1" spc="95" dirty="0">
                <a:solidFill>
                  <a:srgbClr val="FFFFFF"/>
                </a:solidFill>
                <a:latin typeface="Times New Roman"/>
                <a:cs typeface="Times New Roman"/>
              </a:rPr>
              <a:t>,  </a:t>
            </a:r>
            <a:r>
              <a:rPr sz="3600" b="1" spc="105" dirty="0">
                <a:solidFill>
                  <a:srgbClr val="FFFF00"/>
                </a:solidFill>
                <a:latin typeface="Times New Roman"/>
                <a:cs typeface="Times New Roman"/>
              </a:rPr>
              <a:t>Gorda,</a:t>
            </a:r>
            <a:r>
              <a:rPr sz="36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170" dirty="0">
                <a:solidFill>
                  <a:srgbClr val="FFFF00"/>
                </a:solidFill>
                <a:latin typeface="Times New Roman"/>
                <a:cs typeface="Times New Roman"/>
              </a:rPr>
              <a:t>Cocos</a:t>
            </a:r>
            <a:r>
              <a:rPr sz="36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215" dirty="0">
                <a:solidFill>
                  <a:srgbClr val="FFFF00"/>
                </a:solidFill>
                <a:latin typeface="Times New Roman"/>
                <a:cs typeface="Times New Roman"/>
              </a:rPr>
              <a:t>and</a:t>
            </a:r>
            <a:r>
              <a:rPr sz="36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270" dirty="0">
                <a:solidFill>
                  <a:srgbClr val="FFFF00"/>
                </a:solidFill>
                <a:latin typeface="Times New Roman"/>
                <a:cs typeface="Times New Roman"/>
              </a:rPr>
              <a:t>the</a:t>
            </a:r>
            <a:r>
              <a:rPr sz="36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145" dirty="0">
                <a:solidFill>
                  <a:srgbClr val="FFFF00"/>
                </a:solidFill>
                <a:latin typeface="Times New Roman"/>
                <a:cs typeface="Times New Roman"/>
              </a:rPr>
              <a:t>Nazca</a:t>
            </a:r>
            <a:r>
              <a:rPr sz="36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195" dirty="0">
                <a:solidFill>
                  <a:srgbClr val="FFFF00"/>
                </a:solidFill>
                <a:latin typeface="Times New Roman"/>
                <a:cs typeface="Times New Roman"/>
              </a:rPr>
              <a:t>plates,  </a:t>
            </a:r>
            <a:r>
              <a:rPr sz="3600" b="1" spc="160" dirty="0">
                <a:solidFill>
                  <a:srgbClr val="FFFF00"/>
                </a:solidFill>
                <a:latin typeface="Times New Roman"/>
                <a:cs typeface="Times New Roman"/>
              </a:rPr>
              <a:t>all four </a:t>
            </a:r>
            <a:r>
              <a:rPr sz="3600" b="1" spc="215" dirty="0">
                <a:solidFill>
                  <a:srgbClr val="FFFF00"/>
                </a:solidFill>
                <a:latin typeface="Times New Roman"/>
                <a:cs typeface="Times New Roman"/>
              </a:rPr>
              <a:t>of </a:t>
            </a:r>
            <a:r>
              <a:rPr sz="3600" b="1" spc="204" dirty="0">
                <a:solidFill>
                  <a:srgbClr val="FFFF00"/>
                </a:solidFill>
                <a:latin typeface="Times New Roman"/>
                <a:cs typeface="Times New Roman"/>
              </a:rPr>
              <a:t>which </a:t>
            </a:r>
            <a:r>
              <a:rPr sz="3600" b="1" spc="190" dirty="0">
                <a:solidFill>
                  <a:srgbClr val="FFFF00"/>
                </a:solidFill>
                <a:latin typeface="Times New Roman"/>
                <a:cs typeface="Times New Roman"/>
              </a:rPr>
              <a:t>were </a:t>
            </a:r>
            <a:r>
              <a:rPr sz="3600" b="1" spc="120" dirty="0">
                <a:solidFill>
                  <a:srgbClr val="FFFF00"/>
                </a:solidFill>
                <a:latin typeface="Times New Roman"/>
                <a:cs typeface="Times New Roman"/>
              </a:rPr>
              <a:t>part </a:t>
            </a:r>
            <a:r>
              <a:rPr sz="3600" b="1" spc="215" dirty="0">
                <a:solidFill>
                  <a:srgbClr val="FFFF00"/>
                </a:solidFill>
                <a:latin typeface="Times New Roman"/>
                <a:cs typeface="Times New Roman"/>
              </a:rPr>
              <a:t>of </a:t>
            </a:r>
            <a:r>
              <a:rPr sz="3600" b="1" spc="275" dirty="0">
                <a:solidFill>
                  <a:srgbClr val="FFFF00"/>
                </a:solidFill>
                <a:latin typeface="Times New Roman"/>
                <a:cs typeface="Times New Roman"/>
              </a:rPr>
              <a:t>the  </a:t>
            </a:r>
            <a:r>
              <a:rPr sz="3600" b="1" spc="130" dirty="0">
                <a:solidFill>
                  <a:srgbClr val="FFFF00"/>
                </a:solidFill>
                <a:latin typeface="Times New Roman"/>
                <a:cs typeface="Times New Roman"/>
              </a:rPr>
              <a:t>Farallon</a:t>
            </a:r>
            <a:r>
              <a:rPr sz="36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175" dirty="0">
                <a:solidFill>
                  <a:srgbClr val="FFFF00"/>
                </a:solidFill>
                <a:latin typeface="Times New Roman"/>
                <a:cs typeface="Times New Roman"/>
              </a:rPr>
              <a:t>Plate.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1023620"/>
            <a:ext cx="7487284" cy="3808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</a:pPr>
            <a:r>
              <a:rPr sz="5700" spc="1117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spc="74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4000" spc="170" dirty="0">
                <a:solidFill>
                  <a:srgbClr val="FFFFFF"/>
                </a:solidFill>
                <a:latin typeface="Times New Roman"/>
                <a:cs typeface="Times New Roman"/>
              </a:rPr>
              <a:t>South </a:t>
            </a:r>
            <a:r>
              <a:rPr sz="4000" spc="145" dirty="0">
                <a:solidFill>
                  <a:srgbClr val="FFFFFF"/>
                </a:solidFill>
                <a:latin typeface="Times New Roman"/>
                <a:cs typeface="Times New Roman"/>
              </a:rPr>
              <a:t>China </a:t>
            </a:r>
            <a:r>
              <a:rPr sz="4000" spc="25" dirty="0">
                <a:solidFill>
                  <a:srgbClr val="FFFFFF"/>
                </a:solidFill>
                <a:latin typeface="Times New Roman"/>
                <a:cs typeface="Times New Roman"/>
              </a:rPr>
              <a:t>Sea </a:t>
            </a:r>
            <a:r>
              <a:rPr sz="4000" spc="204" dirty="0">
                <a:solidFill>
                  <a:srgbClr val="FFFFFF"/>
                </a:solidFill>
                <a:latin typeface="Times New Roman"/>
                <a:cs typeface="Times New Roman"/>
              </a:rPr>
              <a:t>opened </a:t>
            </a:r>
            <a:r>
              <a:rPr sz="4000" spc="-167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4000" spc="-9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14" dirty="0">
                <a:solidFill>
                  <a:srgbClr val="FFFF00"/>
                </a:solidFill>
                <a:latin typeface="Times New Roman"/>
                <a:cs typeface="Times New Roman"/>
              </a:rPr>
              <a:t>Borneo </a:t>
            </a:r>
            <a:r>
              <a:rPr sz="4000" spc="165" dirty="0">
                <a:solidFill>
                  <a:srgbClr val="FFFFFF"/>
                </a:solidFill>
                <a:latin typeface="Times New Roman"/>
                <a:cs typeface="Times New Roman"/>
              </a:rPr>
              <a:t>moved </a:t>
            </a:r>
            <a:r>
              <a:rPr sz="4000" spc="60" dirty="0">
                <a:solidFill>
                  <a:srgbClr val="FFFFFF"/>
                </a:solidFill>
                <a:latin typeface="Times New Roman"/>
                <a:cs typeface="Times New Roman"/>
              </a:rPr>
              <a:t>away </a:t>
            </a:r>
            <a:r>
              <a:rPr sz="4000" spc="15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4000" spc="-4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20" dirty="0">
                <a:solidFill>
                  <a:srgbClr val="FFFFFF"/>
                </a:solidFill>
                <a:latin typeface="Times New Roman"/>
                <a:cs typeface="Times New Roman"/>
              </a:rPr>
              <a:t>China.</a:t>
            </a:r>
            <a:endParaRPr sz="4000">
              <a:latin typeface="Times New Roman"/>
              <a:cs typeface="Times New Roman"/>
            </a:endParaRPr>
          </a:p>
          <a:p>
            <a:pPr marL="285750" marR="254635" indent="-273050" algn="just">
              <a:lnSpc>
                <a:spcPct val="99900"/>
              </a:lnSpc>
              <a:spcBef>
                <a:spcPts val="1005"/>
              </a:spcBef>
            </a:pPr>
            <a:r>
              <a:rPr sz="5700" spc="644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spc="430" dirty="0">
                <a:solidFill>
                  <a:srgbClr val="FFFFFF"/>
                </a:solidFill>
                <a:latin typeface="Times New Roman"/>
                <a:cs typeface="Times New Roman"/>
              </a:rPr>
              <a:t>Also,</a:t>
            </a:r>
            <a:r>
              <a:rPr sz="4000" spc="-4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00" dirty="0">
                <a:solidFill>
                  <a:srgbClr val="FFFFFF"/>
                </a:solidFill>
                <a:latin typeface="Times New Roman"/>
                <a:cs typeface="Times New Roman"/>
              </a:rPr>
              <a:t>Japan </a:t>
            </a:r>
            <a:r>
              <a:rPr sz="4000" spc="175" dirty="0">
                <a:solidFill>
                  <a:srgbClr val="FFFFFF"/>
                </a:solidFill>
                <a:latin typeface="Times New Roman"/>
                <a:cs typeface="Times New Roman"/>
              </a:rPr>
              <a:t>separated </a:t>
            </a:r>
            <a:r>
              <a:rPr sz="4000" spc="15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4000" spc="-60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4000" spc="170" dirty="0">
                <a:solidFill>
                  <a:srgbClr val="FFFFFF"/>
                </a:solidFill>
                <a:latin typeface="Times New Roman"/>
                <a:cs typeface="Times New Roman"/>
              </a:rPr>
              <a:t>mainland,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270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5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3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254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4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14" dirty="0">
                <a:solidFill>
                  <a:srgbClr val="FFFFFF"/>
                </a:solidFill>
                <a:latin typeface="Times New Roman"/>
                <a:cs typeface="Times New Roman"/>
              </a:rPr>
              <a:t>yet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110" dirty="0">
                <a:solidFill>
                  <a:srgbClr val="FFFFFF"/>
                </a:solidFill>
                <a:latin typeface="Times New Roman"/>
                <a:cs typeface="Times New Roman"/>
              </a:rPr>
              <a:t>clear  </a:t>
            </a:r>
            <a:r>
              <a:rPr sz="4000" spc="200" dirty="0">
                <a:solidFill>
                  <a:srgbClr val="FFFFFF"/>
                </a:solidFill>
                <a:latin typeface="Times New Roman"/>
                <a:cs typeface="Times New Roman"/>
              </a:rPr>
              <a:t>whether </a:t>
            </a:r>
            <a:r>
              <a:rPr sz="4000" spc="17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4000" spc="8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4000" spc="170" dirty="0">
                <a:solidFill>
                  <a:srgbClr val="FFFFFF"/>
                </a:solidFill>
                <a:latin typeface="Times New Roman"/>
                <a:cs typeface="Times New Roman"/>
              </a:rPr>
              <a:t>related </a:t>
            </a:r>
            <a:r>
              <a:rPr sz="4000" spc="22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4000" spc="245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4000" spc="95" dirty="0">
                <a:solidFill>
                  <a:srgbClr val="FFFFFF"/>
                </a:solidFill>
                <a:latin typeface="Times New Roman"/>
                <a:cs typeface="Times New Roman"/>
              </a:rPr>
              <a:t>collison </a:t>
            </a:r>
            <a:r>
              <a:rPr sz="4000" spc="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4000" spc="150" dirty="0">
                <a:solidFill>
                  <a:srgbClr val="FFFFFF"/>
                </a:solidFill>
                <a:latin typeface="Times New Roman"/>
                <a:cs typeface="Times New Roman"/>
              </a:rPr>
              <a:t>India </a:t>
            </a:r>
            <a:r>
              <a:rPr sz="4000" spc="24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400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85" dirty="0">
                <a:solidFill>
                  <a:srgbClr val="FFFFFF"/>
                </a:solidFill>
                <a:latin typeface="Times New Roman"/>
                <a:cs typeface="Times New Roman"/>
              </a:rPr>
              <a:t>Eurasia.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35940" y="795020"/>
            <a:ext cx="8037195" cy="576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tabLst>
                <a:tab pos="1775460" algn="l"/>
              </a:tabLst>
            </a:pPr>
            <a:r>
              <a:rPr sz="5700" spc="937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625" dirty="0">
                <a:solidFill>
                  <a:srgbClr val="FFFFFF"/>
                </a:solidFill>
                <a:latin typeface="Times New Roman"/>
                <a:cs typeface="Times New Roman"/>
              </a:rPr>
              <a:t>This	</a:t>
            </a:r>
            <a:r>
              <a:rPr sz="40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animation</a:t>
            </a:r>
            <a:r>
              <a:rPr sz="4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shows</a:t>
            </a:r>
            <a:r>
              <a:rPr sz="4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4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time 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60" dirty="0">
                <a:solidFill>
                  <a:srgbClr val="FFFFFF"/>
                </a:solidFill>
                <a:latin typeface="Times New Roman"/>
                <a:cs typeface="Times New Roman"/>
              </a:rPr>
              <a:t>start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million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r>
              <a:rPr sz="4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ago.</a:t>
            </a:r>
            <a:endParaRPr sz="4000">
              <a:latin typeface="Times New Roman"/>
              <a:cs typeface="Times New Roman"/>
            </a:endParaRPr>
          </a:p>
          <a:p>
            <a:pPr marL="285750" marR="415290" indent="-273050">
              <a:lnSpc>
                <a:spcPct val="100000"/>
              </a:lnSpc>
              <a:spcBef>
                <a:spcPts val="990"/>
              </a:spcBef>
            </a:pPr>
            <a:r>
              <a:rPr sz="5700" spc="862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575" dirty="0">
                <a:solidFill>
                  <a:srgbClr val="FFFFFF"/>
                </a:solidFill>
                <a:latin typeface="Times New Roman"/>
                <a:cs typeface="Times New Roman"/>
              </a:rPr>
              <a:t>India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85" dirty="0">
                <a:solidFill>
                  <a:srgbClr val="FFFFFF"/>
                </a:solidFill>
                <a:latin typeface="Times New Roman"/>
                <a:cs typeface="Times New Roman"/>
              </a:rPr>
              <a:t>pushes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blocks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225" dirty="0">
                <a:solidFill>
                  <a:srgbClr val="FFFFFF"/>
                </a:solidFill>
                <a:latin typeface="Times New Roman"/>
                <a:cs typeface="Times New Roman"/>
              </a:rPr>
              <a:t>Asiatic  </a:t>
            </a:r>
            <a:r>
              <a:rPr sz="4000" b="1" spc="175" dirty="0">
                <a:solidFill>
                  <a:srgbClr val="FFFFFF"/>
                </a:solidFill>
                <a:latin typeface="Times New Roman"/>
                <a:cs typeface="Times New Roman"/>
              </a:rPr>
              <a:t>crust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eastward.</a:t>
            </a:r>
            <a:endParaRPr sz="4000">
              <a:latin typeface="Times New Roman"/>
              <a:cs typeface="Times New Roman"/>
            </a:endParaRPr>
          </a:p>
          <a:p>
            <a:pPr marL="285750" marR="592455" indent="-273050">
              <a:lnSpc>
                <a:spcPct val="100000"/>
              </a:lnSpc>
              <a:spcBef>
                <a:spcPts val="1000"/>
              </a:spcBef>
            </a:pPr>
            <a:r>
              <a:rPr sz="5700" spc="622" baseline="6578" dirty="0">
                <a:solidFill>
                  <a:srgbClr val="0ACFD8"/>
                </a:solidFill>
                <a:latin typeface="Symbol"/>
                <a:cs typeface="Symbol"/>
              </a:rPr>
              <a:t></a:t>
            </a:r>
            <a:r>
              <a:rPr sz="4000" b="1" spc="415" dirty="0">
                <a:solidFill>
                  <a:srgbClr val="FFFFFF"/>
                </a:solidFill>
                <a:latin typeface="Times New Roman"/>
                <a:cs typeface="Times New Roman"/>
              </a:rPr>
              <a:t>Continental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margin </a:t>
            </a:r>
            <a:r>
              <a:rPr sz="40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rocks  </a:t>
            </a:r>
            <a:r>
              <a:rPr sz="40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smear </a:t>
            </a:r>
            <a:r>
              <a:rPr sz="40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along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40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margin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  Southeast </a:t>
            </a:r>
            <a:r>
              <a:rPr sz="40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Asia, </a:t>
            </a:r>
            <a:r>
              <a:rPr sz="40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while </a:t>
            </a:r>
            <a:r>
              <a:rPr sz="4000" b="1" spc="300" dirty="0">
                <a:solidFill>
                  <a:srgbClr val="FFFFFF"/>
                </a:solidFill>
                <a:latin typeface="Times New Roman"/>
                <a:cs typeface="Times New Roman"/>
              </a:rPr>
              <a:t>the 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northern</a:t>
            </a:r>
            <a:r>
              <a:rPr sz="4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35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India</a:t>
            </a:r>
            <a:r>
              <a:rPr sz="4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215" dirty="0">
                <a:solidFill>
                  <a:srgbClr val="FFFFFF"/>
                </a:solidFill>
                <a:latin typeface="Times New Roman"/>
                <a:cs typeface="Times New Roman"/>
              </a:rPr>
              <a:t>thrusts  </a:t>
            </a:r>
            <a:r>
              <a:rPr sz="4000" b="1" spc="275" dirty="0">
                <a:solidFill>
                  <a:srgbClr val="FFFFFF"/>
                </a:solidFill>
                <a:latin typeface="Times New Roman"/>
                <a:cs typeface="Times New Roman"/>
              </a:rPr>
              <a:t>beneath</a:t>
            </a:r>
            <a:r>
              <a:rPr sz="4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155" dirty="0">
                <a:solidFill>
                  <a:srgbClr val="FFFFFF"/>
                </a:solidFill>
                <a:latin typeface="Times New Roman"/>
                <a:cs typeface="Times New Roman"/>
              </a:rPr>
              <a:t>Tibet.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444500" y="444500"/>
            <a:ext cx="408368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Gondwana</a:t>
            </a:r>
            <a:r>
              <a:rPr spc="-325" dirty="0"/>
              <a:t> </a:t>
            </a:r>
            <a:r>
              <a:rPr spc="-165" dirty="0"/>
              <a:t>land</a:t>
            </a:r>
          </a:p>
        </p:txBody>
      </p:sp>
      <p:sp>
        <p:nvSpPr>
          <p:cNvPr id="73" name="object 73"/>
          <p:cNvSpPr/>
          <p:nvPr/>
        </p:nvSpPr>
        <p:spPr>
          <a:xfrm>
            <a:off x="609600" y="1371600"/>
            <a:ext cx="8249920" cy="426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8600" y="1143000"/>
            <a:ext cx="8666480" cy="480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1025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203" y="0"/>
                </a:lnTo>
              </a:path>
            </a:pathLst>
          </a:custGeom>
          <a:ln w="10160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03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4231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0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0604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26972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592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08379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66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6132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37919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79706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3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69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898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5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1665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7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3433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3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9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5673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91557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7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7913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33797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79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28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629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8101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4893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61685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18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37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4534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1326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8118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4910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227382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284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49248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26744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11990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9485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66981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80530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113" y="59309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89847" y="0"/>
                </a:lnTo>
              </a:path>
            </a:pathLst>
          </a:custGeom>
          <a:ln w="12700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8600" y="1371600"/>
            <a:ext cx="854202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On-screen Show (4:3)</PresentationFormat>
  <Paragraphs>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Formation of other areas:</vt:lpstr>
      <vt:lpstr>Precambrian Plates and Rodinia</vt:lpstr>
      <vt:lpstr>PowerPoint Presentation</vt:lpstr>
      <vt:lpstr>PowerPoint Presentation</vt:lpstr>
      <vt:lpstr>PowerPoint Presentation</vt:lpstr>
      <vt:lpstr>PowerPoint Presentation</vt:lpstr>
      <vt:lpstr>Gondwana land</vt:lpstr>
      <vt:lpstr>PowerPoint Presentation</vt:lpstr>
      <vt:lpstr>PowerPoint Presentation</vt:lpstr>
      <vt:lpstr>PowerPoint Presentation</vt:lpstr>
      <vt:lpstr>Assembly of Pangaea: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Assembly of Pangaea: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Dynamic Face of the earth:</vt:lpstr>
      <vt:lpstr>Understanding the Origin of  Ocean basins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other areas:</dc:title>
  <cp:lastModifiedBy>Muhammad saqlain</cp:lastModifiedBy>
  <cp:revision>1</cp:revision>
  <dcterms:created xsi:type="dcterms:W3CDTF">2019-02-15T13:39:51Z</dcterms:created>
  <dcterms:modified xsi:type="dcterms:W3CDTF">2019-02-17T07:20:16Z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2019-02-15T00:00:00Z</vt:filetime>
  </property>
</Properties>
</file>