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4" autoAdjust="0"/>
    <p:restoredTop sz="89134" autoAdjust="0"/>
  </p:normalViewPr>
  <p:slideViewPr>
    <p:cSldViewPr>
      <p:cViewPr varScale="1">
        <p:scale>
          <a:sx n="65" d="100"/>
          <a:sy n="65" d="100"/>
        </p:scale>
        <p:origin x="43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31140"/>
            <a:ext cx="8229600" cy="161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967229"/>
            <a:ext cx="8072119" cy="452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42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86800" y="321945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723" y="0"/>
                </a:lnTo>
              </a:path>
            </a:pathLst>
          </a:custGeom>
          <a:ln w="13969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7200" y="304800"/>
            <a:ext cx="8229600" cy="990600"/>
          </a:xfrm>
          <a:custGeom>
            <a:avLst/>
            <a:gdLst/>
            <a:ahLst/>
            <a:cxnLst/>
            <a:rect l="l" t="t" r="r" b="b"/>
            <a:pathLst>
              <a:path w="8229600" h="990600">
                <a:moveTo>
                  <a:pt x="8229600" y="0"/>
                </a:moveTo>
                <a:lnTo>
                  <a:pt x="0" y="0"/>
                </a:lnTo>
                <a:lnTo>
                  <a:pt x="0" y="990600"/>
                </a:lnTo>
                <a:lnTo>
                  <a:pt x="8229600" y="990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>
            <a:spLocks noGrp="1"/>
          </p:cNvSpPr>
          <p:nvPr>
            <p:ph type="title"/>
          </p:nvPr>
        </p:nvSpPr>
        <p:spPr>
          <a:xfrm>
            <a:off x="457200" y="231140"/>
            <a:ext cx="8229600" cy="1074652"/>
          </a:xfrm>
          <a:prstGeom prst="rect">
            <a:avLst/>
          </a:prstGeom>
        </p:spPr>
        <p:txBody>
          <a:bodyPr vert="horz" wrap="square" lIns="0" tIns="302259" rIns="0" bIns="0" rtlCol="0">
            <a:spAutoFit/>
          </a:bodyPr>
          <a:lstStyle/>
          <a:p>
            <a:pPr marL="457200">
              <a:lnSpc>
                <a:spcPct val="100000"/>
              </a:lnSpc>
              <a:spcBef>
                <a:spcPts val="100"/>
              </a:spcBef>
            </a:pPr>
            <a:r>
              <a:rPr lang="en-US" spc="-480" dirty="0">
                <a:solidFill>
                  <a:srgbClr val="FFFF00"/>
                </a:solidFill>
              </a:rPr>
              <a:t>Oceanography</a:t>
            </a:r>
            <a:endParaRPr spc="-615" dirty="0">
              <a:solidFill>
                <a:srgbClr val="FFFF00"/>
              </a:solidFill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51485" y="1522729"/>
            <a:ext cx="7672070" cy="4648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036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3175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7200" y="381000"/>
            <a:ext cx="8229600" cy="6172200"/>
          </a:xfrm>
          <a:custGeom>
            <a:avLst/>
            <a:gdLst/>
            <a:ahLst/>
            <a:cxnLst/>
            <a:rect l="l" t="t" r="r" b="b"/>
            <a:pathLst>
              <a:path w="8229600" h="6172200">
                <a:moveTo>
                  <a:pt x="8229600" y="0"/>
                </a:moveTo>
                <a:lnTo>
                  <a:pt x="0" y="0"/>
                </a:lnTo>
                <a:lnTo>
                  <a:pt x="0" y="6172200"/>
                </a:lnTo>
                <a:lnTo>
                  <a:pt x="8229600" y="61722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4893402" y="364490"/>
            <a:ext cx="19640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7875" algn="l"/>
              </a:tabLst>
            </a:pP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	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>
            <a:spLocks noGrp="1"/>
          </p:cNvSpPr>
          <p:nvPr>
            <p:ph type="title"/>
          </p:nvPr>
        </p:nvSpPr>
        <p:spPr>
          <a:xfrm>
            <a:off x="7210882" y="364490"/>
            <a:ext cx="1387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0565" algn="l"/>
              </a:tabLst>
            </a:pP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s	</a:t>
            </a:r>
            <a:r>
              <a:rPr sz="32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b="1" spc="3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35940" y="364490"/>
            <a:ext cx="4003040" cy="95123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5750" marR="5080" indent="-273050">
              <a:lnSpc>
                <a:spcPts val="3450"/>
              </a:lnSpc>
              <a:spcBef>
                <a:spcPts val="540"/>
              </a:spcBef>
              <a:tabLst>
                <a:tab pos="1506855" algn="l"/>
                <a:tab pos="2894330" algn="l"/>
              </a:tabLst>
            </a:pPr>
            <a:r>
              <a:rPr sz="4575" spc="3007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-1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b="1" spc="30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2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2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b="1" spc="3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precisely</a:t>
            </a:r>
            <a:r>
              <a:rPr sz="3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known.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137" name="object 137"/>
          <p:cNvGraphicFramePr>
            <a:graphicFrameLocks noGrp="1"/>
          </p:cNvGraphicFramePr>
          <p:nvPr/>
        </p:nvGraphicFramePr>
        <p:xfrm>
          <a:off x="516890" y="1360467"/>
          <a:ext cx="8101328" cy="941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2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795">
                <a:tc>
                  <a:txBody>
                    <a:bodyPr/>
                    <a:lstStyle/>
                    <a:p>
                      <a:pPr marR="123189" algn="r">
                        <a:lnSpc>
                          <a:spcPts val="3810"/>
                        </a:lnSpc>
                      </a:pPr>
                      <a:r>
                        <a:rPr sz="4575" spc="-15" baseline="7285" dirty="0">
                          <a:solidFill>
                            <a:srgbClr val="0ACFD8"/>
                          </a:solidFill>
                          <a:latin typeface="Symbol"/>
                          <a:cs typeface="Symbol"/>
                        </a:rPr>
                        <a:t>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nti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3810"/>
                        </a:lnSpc>
                      </a:pPr>
                      <a:r>
                        <a:rPr sz="3200" b="1" spc="2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assume,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3810"/>
                        </a:lnSpc>
                      </a:pPr>
                      <a:r>
                        <a:rPr sz="3200" b="1" spc="229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both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810"/>
                        </a:lnSpc>
                        <a:tabLst>
                          <a:tab pos="1818005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32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	and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R="124460" algn="r">
                        <a:lnSpc>
                          <a:spcPts val="3170"/>
                        </a:lnSpc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onda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ry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3170"/>
                        </a:lnSpc>
                      </a:pPr>
                      <a:r>
                        <a:rPr sz="3200" b="1" spc="1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sources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3170"/>
                        </a:lnSpc>
                      </a:pP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3170"/>
                        </a:lnSpc>
                        <a:tabLst>
                          <a:tab pos="1205865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	gi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8" name="object 138"/>
          <p:cNvSpPr txBox="1"/>
          <p:nvPr/>
        </p:nvSpPr>
        <p:spPr>
          <a:xfrm>
            <a:off x="535940" y="2167889"/>
            <a:ext cx="8065770" cy="350012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85750">
              <a:lnSpc>
                <a:spcPct val="100000"/>
              </a:lnSpc>
              <a:spcBef>
                <a:spcPts val="509"/>
              </a:spcBef>
              <a:tabLst>
                <a:tab pos="5336540" algn="l"/>
              </a:tabLst>
            </a:pP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rise</a:t>
            </a:r>
            <a:r>
              <a:rPr sz="3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2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air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water	</a:t>
            </a:r>
            <a:r>
              <a:rPr sz="3200" b="1" spc="29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earth.</a:t>
            </a:r>
            <a:endParaRPr sz="3200">
              <a:latin typeface="Times New Roman"/>
              <a:cs typeface="Times New Roman"/>
            </a:endParaRPr>
          </a:p>
          <a:p>
            <a:pPr marL="285750" marR="5080" indent="-273050" algn="just">
              <a:lnSpc>
                <a:spcPct val="90000"/>
              </a:lnSpc>
              <a:spcBef>
                <a:spcPts val="790"/>
              </a:spcBef>
            </a:pPr>
            <a:r>
              <a:rPr sz="4575" spc="862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575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32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possible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sources </a:t>
            </a: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2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internal  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source </a:t>
            </a:r>
            <a:r>
              <a:rPr sz="32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(or) </a:t>
            </a:r>
            <a:r>
              <a:rPr sz="32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external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source </a:t>
            </a:r>
            <a:r>
              <a:rPr sz="32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have  </a:t>
            </a:r>
            <a:r>
              <a:rPr sz="32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been </a:t>
            </a:r>
            <a:r>
              <a:rPr sz="32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proposed </a:t>
            </a:r>
            <a:r>
              <a:rPr sz="32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so</a:t>
            </a:r>
            <a:r>
              <a:rPr sz="3200" b="1" spc="-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far.</a:t>
            </a:r>
            <a:endParaRPr sz="3200">
              <a:latin typeface="Times New Roman"/>
              <a:cs typeface="Times New Roman"/>
            </a:endParaRPr>
          </a:p>
          <a:p>
            <a:pPr marL="285750" marR="7620" indent="-273050" algn="just">
              <a:lnSpc>
                <a:spcPts val="3450"/>
              </a:lnSpc>
              <a:spcBef>
                <a:spcPts val="850"/>
              </a:spcBef>
            </a:pPr>
            <a:r>
              <a:rPr sz="4575" spc="855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570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them </a:t>
            </a:r>
            <a:r>
              <a:rPr sz="32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2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attributed </a:t>
            </a:r>
            <a:r>
              <a:rPr sz="32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towards  </a:t>
            </a:r>
            <a:r>
              <a:rPr sz="32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  <a:p>
            <a:pPr marL="285750">
              <a:lnSpc>
                <a:spcPct val="100000"/>
              </a:lnSpc>
              <a:spcBef>
                <a:spcPts val="365"/>
              </a:spcBef>
            </a:pPr>
            <a:r>
              <a:rPr sz="32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theories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earth.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3379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270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7200" y="379729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8229600" y="0"/>
                </a:moveTo>
                <a:lnTo>
                  <a:pt x="0" y="0"/>
                </a:lnTo>
                <a:lnTo>
                  <a:pt x="0" y="1144270"/>
                </a:lnTo>
                <a:lnTo>
                  <a:pt x="8229600" y="114427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444500" y="749300"/>
            <a:ext cx="7252334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Origin </a:t>
            </a:r>
            <a:r>
              <a:rPr spc="-10" dirty="0"/>
              <a:t>of </a:t>
            </a:r>
            <a:r>
              <a:rPr spc="-65" dirty="0"/>
              <a:t>the </a:t>
            </a:r>
            <a:r>
              <a:rPr spc="-204" dirty="0"/>
              <a:t>Earth-</a:t>
            </a:r>
            <a:r>
              <a:rPr spc="-855" dirty="0"/>
              <a:t> </a:t>
            </a:r>
            <a:r>
              <a:rPr spc="-135" dirty="0"/>
              <a:t>theories</a:t>
            </a:r>
          </a:p>
        </p:txBody>
      </p:sp>
      <p:sp>
        <p:nvSpPr>
          <p:cNvPr id="134" name="object 134"/>
          <p:cNvSpPr/>
          <p:nvPr/>
        </p:nvSpPr>
        <p:spPr>
          <a:xfrm>
            <a:off x="457200" y="1934210"/>
            <a:ext cx="8229600" cy="4390390"/>
          </a:xfrm>
          <a:custGeom>
            <a:avLst/>
            <a:gdLst/>
            <a:ahLst/>
            <a:cxnLst/>
            <a:rect l="l" t="t" r="r" b="b"/>
            <a:pathLst>
              <a:path w="8229600" h="4390390">
                <a:moveTo>
                  <a:pt x="8229600" y="0"/>
                </a:moveTo>
                <a:lnTo>
                  <a:pt x="0" y="0"/>
                </a:lnTo>
                <a:lnTo>
                  <a:pt x="0" y="4390390"/>
                </a:lnTo>
                <a:lnTo>
                  <a:pt x="8229600" y="439039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35940" y="1879600"/>
            <a:ext cx="8070215" cy="374522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3975" spc="630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420" dirty="0">
                <a:solidFill>
                  <a:srgbClr val="FFFFFF"/>
                </a:solidFill>
                <a:latin typeface="Times New Roman"/>
                <a:cs typeface="Times New Roman"/>
              </a:rPr>
              <a:t>Many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theories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prposed.</a:t>
            </a:r>
            <a:endParaRPr sz="2800">
              <a:latin typeface="Times New Roman"/>
              <a:cs typeface="Times New Roman"/>
            </a:endParaRPr>
          </a:p>
          <a:p>
            <a:pPr marL="285750" marR="5080" indent="-273050" algn="just">
              <a:lnSpc>
                <a:spcPts val="3020"/>
              </a:lnSpc>
              <a:spcBef>
                <a:spcPts val="740"/>
              </a:spcBef>
            </a:pPr>
            <a:r>
              <a:rPr sz="3975" spc="375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“Planetesimal </a:t>
            </a:r>
            <a:r>
              <a:rPr sz="2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Hypothesis”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1749 </a:t>
            </a:r>
            <a:r>
              <a:rPr sz="28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proposed  </a:t>
            </a:r>
            <a:r>
              <a:rPr sz="2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T.C. </a:t>
            </a:r>
            <a:r>
              <a:rPr sz="2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Chamberline's </a:t>
            </a:r>
            <a:r>
              <a:rPr sz="28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origin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earth 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probably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First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idea about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birth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earth.</a:t>
            </a:r>
            <a:endParaRPr sz="2800">
              <a:latin typeface="Times New Roman"/>
              <a:cs typeface="Times New Roman"/>
            </a:endParaRPr>
          </a:p>
          <a:p>
            <a:pPr marL="285750" marR="5715" indent="-273050" algn="just">
              <a:lnSpc>
                <a:spcPct val="90000"/>
              </a:lnSpc>
              <a:spcBef>
                <a:spcPts val="655"/>
              </a:spcBef>
            </a:pPr>
            <a:r>
              <a:rPr sz="3975" spc="442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295" dirty="0">
                <a:solidFill>
                  <a:srgbClr val="FFFFFF"/>
                </a:solidFill>
                <a:latin typeface="Times New Roman"/>
                <a:cs typeface="Times New Roman"/>
              </a:rPr>
              <a:t>Later,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1755,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Immanuel </a:t>
            </a:r>
            <a:r>
              <a:rPr sz="2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Kant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proposed 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Ancestral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Nebula(mist)-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containing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cloud 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gas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dust,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leading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generation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planets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b="1" spc="-4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Sun.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3379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270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7200" y="379729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8229600" y="0"/>
                </a:moveTo>
                <a:lnTo>
                  <a:pt x="0" y="0"/>
                </a:lnTo>
                <a:lnTo>
                  <a:pt x="0" y="1144270"/>
                </a:lnTo>
                <a:lnTo>
                  <a:pt x="8229600" y="114427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444500" y="749300"/>
            <a:ext cx="52793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Hot </a:t>
            </a:r>
            <a:r>
              <a:rPr spc="-405" dirty="0"/>
              <a:t>Gaseous</a:t>
            </a:r>
            <a:r>
              <a:rPr spc="-470" dirty="0"/>
              <a:t> </a:t>
            </a:r>
            <a:r>
              <a:rPr spc="-229" dirty="0"/>
              <a:t>Nebula</a:t>
            </a:r>
          </a:p>
        </p:txBody>
      </p:sp>
      <p:sp>
        <p:nvSpPr>
          <p:cNvPr id="134" name="object 134"/>
          <p:cNvSpPr/>
          <p:nvPr/>
        </p:nvSpPr>
        <p:spPr>
          <a:xfrm>
            <a:off x="457200" y="1600200"/>
            <a:ext cx="8229600" cy="5255260"/>
          </a:xfrm>
          <a:custGeom>
            <a:avLst/>
            <a:gdLst/>
            <a:ahLst/>
            <a:cxnLst/>
            <a:rect l="l" t="t" r="r" b="b"/>
            <a:pathLst>
              <a:path w="8229600" h="5255259">
                <a:moveTo>
                  <a:pt x="8229600" y="0"/>
                </a:moveTo>
                <a:lnTo>
                  <a:pt x="0" y="0"/>
                </a:lnTo>
                <a:lnTo>
                  <a:pt x="0" y="5255260"/>
                </a:lnTo>
                <a:lnTo>
                  <a:pt x="8229600" y="5255260"/>
                </a:lnTo>
                <a:lnTo>
                  <a:pt x="8229600" y="0"/>
                </a:lnTo>
                <a:close/>
              </a:path>
            </a:pathLst>
          </a:custGeom>
          <a:solidFill>
            <a:srgbClr val="062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35940" y="1633220"/>
            <a:ext cx="7845425" cy="4710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212090" indent="-273050">
              <a:lnSpc>
                <a:spcPct val="100000"/>
              </a:lnSpc>
              <a:spcBef>
                <a:spcPts val="100"/>
              </a:spcBef>
            </a:pPr>
            <a:r>
              <a:rPr sz="3675" spc="705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47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thought </a:t>
            </a:r>
            <a:r>
              <a:rPr sz="2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6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rotating </a:t>
            </a:r>
            <a:r>
              <a:rPr sz="26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6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great  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rapidity,</a:t>
            </a:r>
            <a:r>
              <a:rPr sz="26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initially.</a:t>
            </a:r>
            <a:endParaRPr sz="26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640"/>
              </a:spcBef>
              <a:tabLst>
                <a:tab pos="821055" algn="l"/>
              </a:tabLst>
            </a:pPr>
            <a:r>
              <a:rPr sz="3675" spc="907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605" dirty="0">
                <a:solidFill>
                  <a:srgbClr val="FFFFFF"/>
                </a:solidFill>
                <a:latin typeface="Times New Roman"/>
                <a:cs typeface="Times New Roman"/>
              </a:rPr>
              <a:t>It	</a:t>
            </a:r>
            <a:r>
              <a:rPr sz="2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2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underwent</a:t>
            </a:r>
            <a:r>
              <a:rPr sz="26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cooling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contraction,</a:t>
            </a:r>
            <a:r>
              <a:rPr sz="2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due  </a:t>
            </a:r>
            <a:r>
              <a:rPr sz="2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speed</a:t>
            </a:r>
            <a:r>
              <a:rPr sz="2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increased.</a:t>
            </a:r>
            <a:endParaRPr sz="2600">
              <a:latin typeface="Times New Roman"/>
              <a:cs typeface="Times New Roman"/>
            </a:endParaRPr>
          </a:p>
          <a:p>
            <a:pPr marL="285750" marR="1147445" indent="-273050">
              <a:lnSpc>
                <a:spcPct val="100000"/>
              </a:lnSpc>
              <a:spcBef>
                <a:spcPts val="650"/>
              </a:spcBef>
            </a:pPr>
            <a:r>
              <a:rPr sz="3675" spc="839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560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strong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centrifugal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force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along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33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6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equator, materials were </a:t>
            </a:r>
            <a:r>
              <a:rPr sz="26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thrown </a:t>
            </a:r>
            <a:r>
              <a:rPr sz="26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away </a:t>
            </a:r>
            <a:r>
              <a:rPr sz="2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as  </a:t>
            </a:r>
            <a:r>
              <a:rPr sz="26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successful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rings.</a:t>
            </a:r>
            <a:endParaRPr sz="2600">
              <a:latin typeface="Times New Roman"/>
              <a:cs typeface="Times New Roman"/>
            </a:endParaRPr>
          </a:p>
          <a:p>
            <a:pPr marL="285750" marR="868680" indent="-273050">
              <a:lnSpc>
                <a:spcPct val="100000"/>
              </a:lnSpc>
              <a:spcBef>
                <a:spcPts val="640"/>
              </a:spcBef>
            </a:pPr>
            <a:r>
              <a:rPr sz="3675" spc="600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400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rings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cooled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down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form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solid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38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liquidous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masses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later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stage.</a:t>
            </a:r>
            <a:endParaRPr sz="2600">
              <a:latin typeface="Times New Roman"/>
              <a:cs typeface="Times New Roman"/>
            </a:endParaRPr>
          </a:p>
          <a:p>
            <a:pPr marL="285750" marR="226695" indent="-273050">
              <a:lnSpc>
                <a:spcPct val="100000"/>
              </a:lnSpc>
              <a:spcBef>
                <a:spcPts val="650"/>
              </a:spcBef>
            </a:pPr>
            <a:r>
              <a:rPr sz="3675" spc="742" baseline="680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600" b="1" spc="49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26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process </a:t>
            </a:r>
            <a:r>
              <a:rPr sz="2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happened </a:t>
            </a:r>
            <a:r>
              <a:rPr sz="26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planets </a:t>
            </a:r>
            <a:r>
              <a:rPr sz="2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6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form </a:t>
            </a:r>
            <a:r>
              <a:rPr sz="26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600" b="1" spc="-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satellites.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71600" y="533400"/>
            <a:ext cx="5943600" cy="5943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762000"/>
            <a:ext cx="7574280" cy="5410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1295400"/>
            <a:ext cx="8214359" cy="3733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85800" y="5410200"/>
            <a:ext cx="7543800" cy="762000"/>
          </a:xfrm>
          <a:prstGeom prst="rect">
            <a:avLst/>
          </a:prstGeom>
          <a:solidFill>
            <a:srgbClr val="0E6EC5"/>
          </a:solidFill>
          <a:ln w="25518">
            <a:solidFill>
              <a:srgbClr val="074F9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1703070">
              <a:lnSpc>
                <a:spcPct val="100000"/>
              </a:lnSpc>
              <a:spcBef>
                <a:spcPts val="359"/>
              </a:spcBef>
            </a:pPr>
            <a:r>
              <a:rPr sz="4400" spc="145" dirty="0">
                <a:solidFill>
                  <a:srgbClr val="FFFF00"/>
                </a:solidFill>
                <a:latin typeface="Times New Roman"/>
                <a:cs typeface="Times New Roman"/>
              </a:rPr>
              <a:t>Equatorial</a:t>
            </a:r>
            <a:r>
              <a:rPr sz="44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400" spc="145" dirty="0">
                <a:solidFill>
                  <a:srgbClr val="FFFF00"/>
                </a:solidFill>
                <a:latin typeface="Times New Roman"/>
                <a:cs typeface="Times New Roman"/>
              </a:rPr>
              <a:t>bulge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871220"/>
            <a:ext cx="7095490" cy="288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</a:pPr>
            <a:r>
              <a:rPr sz="5100" spc="1027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68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80" dirty="0">
                <a:solidFill>
                  <a:srgbClr val="FFFFFF"/>
                </a:solidFill>
                <a:latin typeface="Times New Roman"/>
                <a:cs typeface="Times New Roman"/>
              </a:rPr>
              <a:t>name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Pangaea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-550" dirty="0">
                <a:solidFill>
                  <a:srgbClr val="FFFFFF"/>
                </a:solidFill>
                <a:latin typeface="Times New Roman"/>
                <a:cs typeface="Times New Roman"/>
              </a:rPr>
              <a:t>"All-  </a:t>
            </a:r>
            <a:r>
              <a:rPr sz="36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earth".</a:t>
            </a:r>
            <a:endParaRPr sz="3600">
              <a:latin typeface="Times New Roman"/>
              <a:cs typeface="Times New Roman"/>
            </a:endParaRPr>
          </a:p>
          <a:p>
            <a:pPr marL="285750" marR="107314" indent="-273050" algn="just">
              <a:lnSpc>
                <a:spcPct val="100000"/>
              </a:lnSpc>
              <a:spcBef>
                <a:spcPts val="900"/>
              </a:spcBef>
            </a:pPr>
            <a:r>
              <a:rPr sz="5100" spc="667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445" dirty="0">
                <a:solidFill>
                  <a:srgbClr val="FFFFFF"/>
                </a:solidFill>
                <a:latin typeface="Times New Roman"/>
                <a:cs typeface="Times New Roman"/>
              </a:rPr>
              <a:t>Pangaea</a:t>
            </a:r>
            <a:r>
              <a:rPr sz="3600" b="1" spc="-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6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supercontinent  </a:t>
            </a:r>
            <a:r>
              <a:rPr sz="36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consisting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Earth's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land  </a:t>
            </a:r>
            <a:r>
              <a:rPr sz="36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masses.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5100" y="340359"/>
            <a:ext cx="7692390" cy="9639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05000" y="1143000"/>
            <a:ext cx="6248400" cy="53746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7200" y="703580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8229600" y="0"/>
                </a:moveTo>
                <a:lnTo>
                  <a:pt x="0" y="0"/>
                </a:lnTo>
                <a:lnTo>
                  <a:pt x="0" y="1144270"/>
                </a:lnTo>
                <a:lnTo>
                  <a:pt x="8229600" y="114427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230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0" spc="-114" dirty="0"/>
              <a:t>Internal</a:t>
            </a:r>
            <a:r>
              <a:rPr sz="6000" spc="-315" dirty="0"/>
              <a:t> sources:</a:t>
            </a:r>
            <a:endParaRPr sz="6000"/>
          </a:p>
        </p:txBody>
      </p:sp>
      <p:sp>
        <p:nvSpPr>
          <p:cNvPr id="151" name="object 151"/>
          <p:cNvSpPr/>
          <p:nvPr/>
        </p:nvSpPr>
        <p:spPr>
          <a:xfrm>
            <a:off x="457200" y="1934210"/>
            <a:ext cx="8305800" cy="4594860"/>
          </a:xfrm>
          <a:custGeom>
            <a:avLst/>
            <a:gdLst/>
            <a:ahLst/>
            <a:cxnLst/>
            <a:rect l="l" t="t" r="r" b="b"/>
            <a:pathLst>
              <a:path w="8305800" h="4594859">
                <a:moveTo>
                  <a:pt x="8305800" y="0"/>
                </a:moveTo>
                <a:lnTo>
                  <a:pt x="0" y="0"/>
                </a:lnTo>
                <a:lnTo>
                  <a:pt x="0" y="4594860"/>
                </a:lnTo>
                <a:lnTo>
                  <a:pt x="8305800" y="4594860"/>
                </a:lnTo>
                <a:lnTo>
                  <a:pt x="83058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</a:pPr>
            <a:r>
              <a:rPr sz="5100" b="0" spc="1575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spc="1050" dirty="0"/>
              <a:t>A</a:t>
            </a:r>
            <a:r>
              <a:rPr sz="3600" spc="-50" dirty="0"/>
              <a:t> </a:t>
            </a:r>
            <a:r>
              <a:rPr sz="3600" spc="225" dirty="0"/>
              <a:t>sizeable</a:t>
            </a:r>
            <a:r>
              <a:rPr sz="3600" spc="-45" dirty="0"/>
              <a:t> </a:t>
            </a:r>
            <a:r>
              <a:rPr sz="3600" spc="185" dirty="0"/>
              <a:t>quantity</a:t>
            </a:r>
            <a:r>
              <a:rPr sz="3600" spc="-45" dirty="0"/>
              <a:t> </a:t>
            </a:r>
            <a:r>
              <a:rPr sz="3600" spc="215" dirty="0"/>
              <a:t>of</a:t>
            </a:r>
            <a:r>
              <a:rPr sz="3600" spc="-50" dirty="0"/>
              <a:t> </a:t>
            </a:r>
            <a:r>
              <a:rPr sz="3600" spc="150" dirty="0"/>
              <a:t>water</a:t>
            </a:r>
            <a:r>
              <a:rPr sz="3600" spc="-55" dirty="0"/>
              <a:t> </a:t>
            </a:r>
            <a:r>
              <a:rPr sz="3600" spc="-220" dirty="0"/>
              <a:t>would  </a:t>
            </a:r>
            <a:r>
              <a:rPr sz="3600" spc="200" dirty="0"/>
              <a:t>have </a:t>
            </a:r>
            <a:r>
              <a:rPr sz="3600" spc="285" dirty="0"/>
              <a:t>been </a:t>
            </a:r>
            <a:r>
              <a:rPr sz="3600" spc="165" dirty="0"/>
              <a:t>available </a:t>
            </a:r>
            <a:r>
              <a:rPr sz="3600" spc="204" dirty="0"/>
              <a:t>with </a:t>
            </a:r>
            <a:r>
              <a:rPr sz="3600" spc="235" dirty="0"/>
              <a:t>in </a:t>
            </a:r>
            <a:r>
              <a:rPr sz="3600" spc="275" dirty="0"/>
              <a:t>the  </a:t>
            </a:r>
            <a:r>
              <a:rPr sz="3600" spc="185" dirty="0"/>
              <a:t>material </a:t>
            </a:r>
            <a:r>
              <a:rPr sz="3600" spc="204" dirty="0"/>
              <a:t>which </a:t>
            </a:r>
            <a:r>
              <a:rPr sz="3600" spc="215" dirty="0"/>
              <a:t>formed </a:t>
            </a:r>
            <a:r>
              <a:rPr sz="3600" spc="270" dirty="0"/>
              <a:t>the </a:t>
            </a:r>
            <a:r>
              <a:rPr sz="3600" spc="65" dirty="0"/>
              <a:t>Earth  </a:t>
            </a:r>
            <a:r>
              <a:rPr sz="3600" spc="170" dirty="0"/>
              <a:t>initially.</a:t>
            </a:r>
            <a:endParaRPr sz="3600" dirty="0">
              <a:latin typeface="Symbol"/>
              <a:cs typeface="Symbol"/>
            </a:endParaRPr>
          </a:p>
          <a:p>
            <a:pPr marL="285750" marR="86360" indent="-273050">
              <a:lnSpc>
                <a:spcPct val="100000"/>
              </a:lnSpc>
              <a:spcBef>
                <a:spcPts val="900"/>
              </a:spcBef>
            </a:pPr>
            <a:r>
              <a:rPr sz="5100" b="0" spc="705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spc="470" dirty="0"/>
              <a:t>Water </a:t>
            </a:r>
            <a:r>
              <a:rPr sz="3600" spc="265" dirty="0"/>
              <a:t>molecules </a:t>
            </a:r>
            <a:r>
              <a:rPr sz="3600" spc="229" dirty="0"/>
              <a:t>would </a:t>
            </a:r>
            <a:r>
              <a:rPr sz="3600" spc="200" dirty="0"/>
              <a:t>have  </a:t>
            </a:r>
            <a:r>
              <a:rPr sz="3600" spc="225" dirty="0"/>
              <a:t>escaped </a:t>
            </a:r>
            <a:r>
              <a:rPr sz="3600" spc="40" dirty="0"/>
              <a:t>Earth's </a:t>
            </a:r>
            <a:r>
              <a:rPr sz="3600" spc="100" dirty="0"/>
              <a:t>gravity </a:t>
            </a:r>
            <a:r>
              <a:rPr sz="3600" spc="250" dirty="0"/>
              <a:t>more</a:t>
            </a:r>
            <a:r>
              <a:rPr sz="3600" spc="-555" dirty="0"/>
              <a:t> </a:t>
            </a:r>
            <a:r>
              <a:rPr sz="3600" spc="185" dirty="0"/>
              <a:t>easily  </a:t>
            </a:r>
            <a:r>
              <a:rPr sz="3600" spc="260" dirty="0"/>
              <a:t>when</a:t>
            </a:r>
            <a:r>
              <a:rPr sz="3600" spc="-45" dirty="0"/>
              <a:t> </a:t>
            </a:r>
            <a:r>
              <a:rPr sz="3600" spc="195" dirty="0"/>
              <a:t>it</a:t>
            </a:r>
            <a:r>
              <a:rPr sz="3600" spc="-50" dirty="0"/>
              <a:t> </a:t>
            </a:r>
            <a:r>
              <a:rPr sz="3600" spc="165" dirty="0"/>
              <a:t>was</a:t>
            </a:r>
            <a:r>
              <a:rPr sz="3600" spc="-45" dirty="0"/>
              <a:t> </a:t>
            </a:r>
            <a:r>
              <a:rPr sz="3600" spc="245" dirty="0"/>
              <a:t>less</a:t>
            </a:r>
            <a:r>
              <a:rPr sz="3600" spc="-40" dirty="0"/>
              <a:t> </a:t>
            </a:r>
            <a:r>
              <a:rPr sz="3600" spc="220" dirty="0"/>
              <a:t>massive</a:t>
            </a:r>
            <a:r>
              <a:rPr sz="3600" spc="-55" dirty="0"/>
              <a:t> </a:t>
            </a:r>
            <a:r>
              <a:rPr sz="3600" spc="180" dirty="0"/>
              <a:t>during</a:t>
            </a:r>
            <a:r>
              <a:rPr sz="3600" spc="-45" dirty="0"/>
              <a:t> </a:t>
            </a:r>
            <a:r>
              <a:rPr sz="3600" spc="204" dirty="0"/>
              <a:t>its  </a:t>
            </a:r>
            <a:r>
              <a:rPr sz="3600" spc="125" dirty="0"/>
              <a:t>early </a:t>
            </a:r>
            <a:r>
              <a:rPr sz="3600" spc="215" dirty="0"/>
              <a:t>stages of</a:t>
            </a:r>
            <a:r>
              <a:rPr sz="3600" spc="-465" dirty="0"/>
              <a:t> </a:t>
            </a:r>
            <a:r>
              <a:rPr sz="3600" spc="200" dirty="0"/>
              <a:t>formation.</a:t>
            </a:r>
            <a:endParaRPr sz="360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60562" y="803909"/>
            <a:ext cx="2416810" cy="129032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40005" marR="5080" indent="-27940">
              <a:lnSpc>
                <a:spcPts val="4680"/>
              </a:lnSpc>
              <a:spcBef>
                <a:spcPts val="755"/>
              </a:spcBef>
            </a:pPr>
            <a:r>
              <a:rPr sz="4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44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4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4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4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400" b="1" spc="38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4400" b="1" spc="30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4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d  </a:t>
            </a:r>
            <a:r>
              <a:rPr sz="44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4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4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tr</a:t>
            </a:r>
            <a:r>
              <a:rPr sz="4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400" b="1" spc="31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44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400" b="1" spc="36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5940" y="803909"/>
            <a:ext cx="5263515" cy="198501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85750" marR="5080" indent="-273050" algn="just">
              <a:lnSpc>
                <a:spcPct val="96100"/>
              </a:lnSpc>
              <a:spcBef>
                <a:spcPts val="305"/>
              </a:spcBef>
            </a:pPr>
            <a:r>
              <a:rPr sz="6225" spc="750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500" dirty="0">
                <a:solidFill>
                  <a:srgbClr val="FFFFFF"/>
                </a:solidFill>
                <a:latin typeface="Times New Roman"/>
                <a:cs typeface="Times New Roman"/>
              </a:rPr>
              <a:t>Internal </a:t>
            </a:r>
            <a:r>
              <a:rPr sz="4400" b="1" spc="-195" dirty="0">
                <a:solidFill>
                  <a:srgbClr val="FFFFFF"/>
                </a:solidFill>
                <a:latin typeface="Times New Roman"/>
                <a:cs typeface="Times New Roman"/>
              </a:rPr>
              <a:t>Sources  </a:t>
            </a:r>
            <a:r>
              <a:rPr sz="4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825" b="1" spc="-172" baseline="-2396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4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44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water </a:t>
            </a:r>
            <a:r>
              <a:rPr sz="44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vapor,  </a:t>
            </a:r>
            <a:r>
              <a:rPr sz="44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44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4400" b="1" spc="-3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gases.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5940" y="2835909"/>
            <a:ext cx="8141334" cy="32473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750" marR="5080" indent="-273050" algn="just">
              <a:lnSpc>
                <a:spcPts val="4750"/>
              </a:lnSpc>
              <a:spcBef>
                <a:spcPts val="700"/>
              </a:spcBef>
            </a:pPr>
            <a:r>
              <a:rPr sz="6225" spc="997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665" dirty="0">
                <a:solidFill>
                  <a:srgbClr val="FFFFFF"/>
                </a:solidFill>
                <a:latin typeface="Times New Roman"/>
                <a:cs typeface="Times New Roman"/>
              </a:rPr>
              <a:t>Many </a:t>
            </a:r>
            <a:r>
              <a:rPr sz="44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gases </a:t>
            </a:r>
            <a:r>
              <a:rPr sz="44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4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provided  </a:t>
            </a:r>
            <a:r>
              <a:rPr sz="4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4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volcanic </a:t>
            </a:r>
            <a:r>
              <a:rPr sz="44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eruptions, </a:t>
            </a:r>
            <a:r>
              <a:rPr sz="4400" b="1" spc="345" dirty="0">
                <a:solidFill>
                  <a:srgbClr val="FFFFFF"/>
                </a:solidFill>
                <a:latin typeface="Times New Roman"/>
                <a:cs typeface="Times New Roman"/>
              </a:rPr>
              <a:t>hot  </a:t>
            </a:r>
            <a:r>
              <a:rPr sz="4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springs </a:t>
            </a:r>
            <a:r>
              <a:rPr sz="4400" b="1" spc="-475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4400" b="1" spc="-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Geysers.</a:t>
            </a:r>
            <a:endParaRPr sz="4400">
              <a:latin typeface="Times New Roman"/>
              <a:cs typeface="Times New Roman"/>
            </a:endParaRPr>
          </a:p>
          <a:p>
            <a:pPr marL="285750" marR="5080" indent="-273050" algn="just">
              <a:lnSpc>
                <a:spcPts val="4750"/>
              </a:lnSpc>
              <a:spcBef>
                <a:spcPts val="1090"/>
              </a:spcBef>
            </a:pPr>
            <a:r>
              <a:rPr sz="6225" spc="1132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755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44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4400" b="1" spc="365" dirty="0">
                <a:solidFill>
                  <a:srgbClr val="FFFFFF"/>
                </a:solidFill>
                <a:latin typeface="Times New Roman"/>
                <a:cs typeface="Times New Roman"/>
              </a:rPr>
              <a:t>them </a:t>
            </a:r>
            <a:r>
              <a:rPr sz="44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4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earth-borne  </a:t>
            </a:r>
            <a:r>
              <a:rPr sz="4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sources.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762000"/>
            <a:ext cx="8229600" cy="5562600"/>
          </a:xfrm>
          <a:custGeom>
            <a:avLst/>
            <a:gdLst/>
            <a:ahLst/>
            <a:cxnLst/>
            <a:rect l="l" t="t" r="r" b="b"/>
            <a:pathLst>
              <a:path w="8229600" h="5562600">
                <a:moveTo>
                  <a:pt x="8229600" y="0"/>
                </a:moveTo>
                <a:lnTo>
                  <a:pt x="0" y="0"/>
                </a:lnTo>
                <a:lnTo>
                  <a:pt x="0" y="5562600"/>
                </a:lnTo>
                <a:lnTo>
                  <a:pt x="8229600" y="5562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35940" y="795020"/>
            <a:ext cx="7965440" cy="5281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</a:pPr>
            <a:r>
              <a:rPr sz="5850" spc="585" baseline="712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100" b="1" spc="390" dirty="0">
                <a:solidFill>
                  <a:srgbClr val="FFFFFF"/>
                </a:solidFill>
                <a:latin typeface="Times New Roman"/>
                <a:cs typeface="Times New Roman"/>
              </a:rPr>
              <a:t>Oceanography</a:t>
            </a:r>
            <a:r>
              <a:rPr sz="4100" b="1" spc="-7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4100" b="1" spc="3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41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scientific  </a:t>
            </a:r>
            <a:r>
              <a:rPr sz="41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study</a:t>
            </a:r>
            <a:r>
              <a:rPr sz="41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4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seas</a:t>
            </a:r>
            <a:r>
              <a:rPr sz="41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4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oceans.</a:t>
            </a:r>
            <a:endParaRPr sz="4100">
              <a:latin typeface="Times New Roman"/>
              <a:cs typeface="Times New Roman"/>
            </a:endParaRPr>
          </a:p>
          <a:p>
            <a:pPr marL="285750" marR="1456055" indent="-273050">
              <a:lnSpc>
                <a:spcPts val="4910"/>
              </a:lnSpc>
              <a:spcBef>
                <a:spcPts val="1190"/>
              </a:spcBef>
            </a:pPr>
            <a:r>
              <a:rPr sz="5850" spc="1402" baseline="712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100" b="1" spc="93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41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41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4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interesting</a:t>
            </a:r>
            <a:r>
              <a:rPr sz="41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41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interdisciplinary</a:t>
            </a:r>
            <a:r>
              <a:rPr sz="41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science.</a:t>
            </a:r>
            <a:endParaRPr sz="4100">
              <a:latin typeface="Times New Roman"/>
              <a:cs typeface="Times New Roman"/>
            </a:endParaRPr>
          </a:p>
          <a:p>
            <a:pPr marL="285750" marR="25400" indent="-273050">
              <a:lnSpc>
                <a:spcPct val="99900"/>
              </a:lnSpc>
              <a:spcBef>
                <a:spcPts val="875"/>
              </a:spcBef>
            </a:pPr>
            <a:r>
              <a:rPr sz="5850" spc="1402" baseline="7122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100" b="1" spc="93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41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includes </a:t>
            </a:r>
            <a:r>
              <a:rPr sz="4100" b="1" spc="3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41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subjects </a:t>
            </a:r>
            <a:r>
              <a:rPr sz="41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like  </a:t>
            </a:r>
            <a:r>
              <a:rPr sz="41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geography,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geology,</a:t>
            </a:r>
            <a:r>
              <a:rPr sz="4100" b="1" spc="-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chemistry,  </a:t>
            </a:r>
            <a:r>
              <a:rPr sz="41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physics, </a:t>
            </a:r>
            <a:r>
              <a:rPr sz="41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biology, </a:t>
            </a:r>
            <a:r>
              <a:rPr sz="41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climatology  </a:t>
            </a:r>
            <a:r>
              <a:rPr sz="41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4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1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engineering.</a:t>
            </a:r>
            <a:endParaRPr sz="4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494573" y="808990"/>
            <a:ext cx="198183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307340">
              <a:lnSpc>
                <a:spcPts val="4320"/>
              </a:lnSpc>
              <a:spcBef>
                <a:spcPts val="640"/>
              </a:spcBef>
            </a:pPr>
            <a:r>
              <a:rPr sz="4000" b="1" spc="3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40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ea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40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s  from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92464" y="808990"/>
            <a:ext cx="308483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383540">
              <a:lnSpc>
                <a:spcPts val="4320"/>
              </a:lnSpc>
              <a:spcBef>
                <a:spcPts val="640"/>
              </a:spcBef>
              <a:tabLst>
                <a:tab pos="1724025" algn="l"/>
                <a:tab pos="2073275" algn="l"/>
              </a:tabLst>
            </a:pPr>
            <a:r>
              <a:rPr sz="40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4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4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0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r>
              <a:rPr sz="40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t  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4000" b="1" spc="37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40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28317" y="1906270"/>
            <a:ext cx="49510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00630" algn="l"/>
                <a:tab pos="4144010" algn="l"/>
              </a:tabLst>
            </a:pPr>
            <a:r>
              <a:rPr sz="40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rel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0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0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35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fr</a:t>
            </a:r>
            <a:r>
              <a:rPr sz="40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409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5940" y="801369"/>
            <a:ext cx="3167826" cy="2288541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85750" marR="5080" indent="-273050">
              <a:lnSpc>
                <a:spcPts val="4320"/>
              </a:lnSpc>
              <a:spcBef>
                <a:spcPts val="640"/>
              </a:spcBef>
            </a:pPr>
            <a:r>
              <a:rPr sz="5700" spc="3795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40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sz="4000" b="1" spc="40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40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ve </a:t>
            </a:r>
            <a:r>
              <a:rPr sz="40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40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4000" b="1" spc="36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d </a:t>
            </a:r>
            <a:r>
              <a:rPr sz="4000" b="1" spc="40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4000" b="1" spc="3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40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4000" b="1" spc="28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0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les 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000" b="1" spc="3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36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sz="4000" b="1" spc="3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703766" y="2454909"/>
            <a:ext cx="49764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4370" algn="l"/>
              </a:tabLst>
            </a:pP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and	atmospheric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08990" y="3002279"/>
            <a:ext cx="33280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precipitation.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5940" y="3677920"/>
            <a:ext cx="2362200" cy="11823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85750" marR="5080" indent="-273050">
              <a:lnSpc>
                <a:spcPts val="4310"/>
              </a:lnSpc>
              <a:spcBef>
                <a:spcPts val="650"/>
              </a:spcBef>
            </a:pPr>
            <a:r>
              <a:rPr sz="5700" spc="914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610" dirty="0">
                <a:solidFill>
                  <a:srgbClr val="FFFFFF"/>
                </a:solidFill>
                <a:latin typeface="Times New Roman"/>
                <a:cs typeface="Times New Roman"/>
              </a:rPr>
              <a:t>These  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36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get</a:t>
            </a:r>
            <a:r>
              <a:rPr sz="40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4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009965" y="3677920"/>
            <a:ext cx="5668010" cy="11823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420370" marR="5080" indent="-408305">
              <a:lnSpc>
                <a:spcPts val="4310"/>
              </a:lnSpc>
              <a:spcBef>
                <a:spcPts val="650"/>
              </a:spcBef>
              <a:tabLst>
                <a:tab pos="1466850" algn="l"/>
                <a:tab pos="1938655" algn="l"/>
                <a:tab pos="3190875" algn="l"/>
                <a:tab pos="4114165" algn="l"/>
                <a:tab pos="4743450" algn="l"/>
              </a:tabLst>
            </a:pPr>
            <a:r>
              <a:rPr sz="40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4000" b="1" spc="3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000" b="1" spc="36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sz="40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000" b="1" spc="3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ed  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37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40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0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ea</a:t>
            </a:r>
            <a:r>
              <a:rPr sz="40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000" b="1" spc="280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08990" y="4773929"/>
            <a:ext cx="786765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interconnected </a:t>
            </a:r>
            <a:r>
              <a:rPr sz="40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40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oceans </a:t>
            </a:r>
            <a:r>
              <a:rPr sz="40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40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period</a:t>
            </a:r>
            <a:r>
              <a:rPr sz="4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4.6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billion</a:t>
            </a:r>
            <a:r>
              <a:rPr sz="4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years.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3379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270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7200" y="379729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8229600" y="0"/>
                </a:moveTo>
                <a:lnTo>
                  <a:pt x="0" y="0"/>
                </a:lnTo>
                <a:lnTo>
                  <a:pt x="0" y="1144270"/>
                </a:lnTo>
                <a:lnTo>
                  <a:pt x="8229600" y="114427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444500" y="749300"/>
            <a:ext cx="615759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65" dirty="0">
                <a:latin typeface="Arial"/>
                <a:cs typeface="Arial"/>
              </a:rPr>
              <a:t>Extraterrestrial</a:t>
            </a:r>
            <a:r>
              <a:rPr b="1" spc="-295" dirty="0">
                <a:latin typeface="Arial"/>
                <a:cs typeface="Arial"/>
              </a:rPr>
              <a:t> </a:t>
            </a:r>
            <a:r>
              <a:rPr b="1" spc="-495" dirty="0">
                <a:latin typeface="Arial"/>
                <a:cs typeface="Arial"/>
              </a:rPr>
              <a:t>sources</a:t>
            </a:r>
          </a:p>
        </p:txBody>
      </p:sp>
      <p:sp>
        <p:nvSpPr>
          <p:cNvPr id="134" name="object 134"/>
          <p:cNvSpPr/>
          <p:nvPr/>
        </p:nvSpPr>
        <p:spPr>
          <a:xfrm>
            <a:off x="457200" y="1752600"/>
            <a:ext cx="8229600" cy="4389120"/>
          </a:xfrm>
          <a:custGeom>
            <a:avLst/>
            <a:gdLst/>
            <a:ahLst/>
            <a:cxnLst/>
            <a:rect l="l" t="t" r="r" b="b"/>
            <a:pathLst>
              <a:path w="8229600" h="4389120">
                <a:moveTo>
                  <a:pt x="8229600" y="0"/>
                </a:moveTo>
                <a:lnTo>
                  <a:pt x="0" y="0"/>
                </a:lnTo>
                <a:lnTo>
                  <a:pt x="0" y="4389120"/>
                </a:lnTo>
                <a:lnTo>
                  <a:pt x="8229600" y="438912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35940" y="1785620"/>
            <a:ext cx="7962900" cy="397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61594" indent="-273050">
              <a:lnSpc>
                <a:spcPct val="100000"/>
              </a:lnSpc>
              <a:spcBef>
                <a:spcPts val="100"/>
              </a:spcBef>
              <a:tabLst>
                <a:tab pos="6473190" algn="l"/>
              </a:tabLst>
            </a:pPr>
            <a:r>
              <a:rPr sz="5100" spc="810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540" dirty="0">
                <a:solidFill>
                  <a:srgbClr val="FFFFFF"/>
                </a:solidFill>
                <a:latin typeface="Times New Roman"/>
                <a:cs typeface="Times New Roman"/>
              </a:rPr>
              <a:t>People </a:t>
            </a:r>
            <a:r>
              <a:rPr sz="36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600" b="1" spc="-5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attributed</a:t>
            </a:r>
            <a:r>
              <a:rPr sz="3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that	</a:t>
            </a:r>
            <a:r>
              <a:rPr sz="36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36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Earth's </a:t>
            </a:r>
            <a:r>
              <a:rPr sz="36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water </a:t>
            </a:r>
            <a:r>
              <a:rPr sz="36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originated</a:t>
            </a:r>
            <a:r>
              <a:rPr sz="3600" b="1" spc="-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purely 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comets.</a:t>
            </a:r>
            <a:endParaRPr sz="36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890"/>
              </a:spcBef>
            </a:pPr>
            <a:r>
              <a:rPr sz="5100" spc="847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56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6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done 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6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result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36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measurements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isotope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ratios 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hydrogen </a:t>
            </a:r>
            <a:r>
              <a:rPr sz="36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6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36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comets  </a:t>
            </a:r>
            <a:r>
              <a:rPr sz="36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Halley, 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Hyakutake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600" b="1" spc="-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Hale-Bopp.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414020"/>
            <a:ext cx="2928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5890" algn="l"/>
              </a:tabLst>
            </a:pPr>
            <a:r>
              <a:rPr sz="3600" b="1" spc="-18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600" b="1" spc="33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Sh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ap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012717" y="414020"/>
            <a:ext cx="461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3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022672" y="414020"/>
            <a:ext cx="3579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9740" algn="l"/>
              </a:tabLst>
            </a:pPr>
            <a:r>
              <a:rPr sz="3600" b="1" spc="-23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600" b="1" spc="3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6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tin</a:t>
            </a:r>
            <a:r>
              <a:rPr sz="36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nt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3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08990" y="962659"/>
            <a:ext cx="46177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62785" algn="l"/>
                <a:tab pos="2378075" algn="l"/>
                <a:tab pos="3331210" algn="l"/>
                <a:tab pos="3952240" algn="l"/>
              </a:tabLst>
            </a:pPr>
            <a:r>
              <a:rPr sz="36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opposite		</a:t>
            </a:r>
            <a:r>
              <a:rPr sz="36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sides	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6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6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600" b="1" spc="3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="1" spc="29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662687" y="962659"/>
            <a:ext cx="29406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marR="5080" indent="-304800">
              <a:lnSpc>
                <a:spcPct val="100000"/>
              </a:lnSpc>
              <a:spcBef>
                <a:spcPts val="100"/>
              </a:spcBef>
              <a:tabLst>
                <a:tab pos="1203325" algn="l"/>
                <a:tab pos="1397635" algn="l"/>
              </a:tabLst>
            </a:pP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600" b="1" spc="33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A</a:t>
            </a:r>
            <a:r>
              <a:rPr sz="3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6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ntic 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6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36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600" b="1" spc="29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6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6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35940" y="2059940"/>
            <a:ext cx="8067040" cy="464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8890">
              <a:lnSpc>
                <a:spcPct val="100000"/>
              </a:lnSpc>
              <a:spcBef>
                <a:spcPts val="100"/>
              </a:spcBef>
              <a:tabLst>
                <a:tab pos="2400935" algn="l"/>
                <a:tab pos="3637915" algn="l"/>
                <a:tab pos="5039995" algn="l"/>
                <a:tab pos="5822950" algn="l"/>
              </a:tabLst>
            </a:pP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6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6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600" b="1" spc="35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6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6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6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Ev</a:t>
            </a:r>
            <a:r>
              <a:rPr sz="36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="1" spc="33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6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29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6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amazing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6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y  </a:t>
            </a:r>
            <a:r>
              <a:rPr sz="36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see </a:t>
            </a:r>
            <a:r>
              <a:rPr sz="36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600" b="1" spc="-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feature.</a:t>
            </a:r>
            <a:endParaRPr sz="3600">
              <a:latin typeface="Times New Roman"/>
              <a:cs typeface="Times New Roman"/>
            </a:endParaRPr>
          </a:p>
          <a:p>
            <a:pPr marL="285750" marR="661670" indent="-273050">
              <a:lnSpc>
                <a:spcPct val="100000"/>
              </a:lnSpc>
              <a:spcBef>
                <a:spcPts val="890"/>
              </a:spcBef>
            </a:pPr>
            <a:r>
              <a:rPr sz="5100" spc="1245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83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1596,</a:t>
            </a:r>
            <a:r>
              <a:rPr sz="3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Abraham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Ortelius 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put </a:t>
            </a:r>
            <a:r>
              <a:rPr sz="36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forward </a:t>
            </a:r>
            <a:r>
              <a:rPr sz="36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6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Hypothesis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3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Continental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Drift.</a:t>
            </a:r>
            <a:endParaRPr sz="3600">
              <a:latin typeface="Times New Roman"/>
              <a:cs typeface="Times New Roman"/>
            </a:endParaRPr>
          </a:p>
          <a:p>
            <a:pPr marL="285750" marR="5080" indent="-273050" algn="just">
              <a:lnSpc>
                <a:spcPct val="100000"/>
              </a:lnSpc>
              <a:spcBef>
                <a:spcPts val="900"/>
              </a:spcBef>
            </a:pPr>
            <a:r>
              <a:rPr sz="5100" spc="1297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86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1858, </a:t>
            </a:r>
            <a:r>
              <a:rPr sz="36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Antonio-snider-Pellegrini 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illustrated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6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closed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6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opened  </a:t>
            </a:r>
            <a:r>
              <a:rPr sz="36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Atlantic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3600" b="1" spc="-6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6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diagram.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03250"/>
            <a:ext cx="3816350" cy="52730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29000" y="304800"/>
            <a:ext cx="5238750" cy="6172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660" y="701040"/>
            <a:ext cx="9070340" cy="4718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51326" y="450850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270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457200" y="5105400"/>
            <a:ext cx="8382000" cy="144780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350520" rIns="0" bIns="0" rtlCol="0">
            <a:spAutoFit/>
          </a:bodyPr>
          <a:lstStyle/>
          <a:p>
            <a:pPr marR="318770">
              <a:lnSpc>
                <a:spcPct val="100000"/>
              </a:lnSpc>
              <a:spcBef>
                <a:spcPts val="2760"/>
              </a:spcBef>
            </a:pPr>
            <a:r>
              <a:rPr sz="3600" b="1" spc="-295" dirty="0">
                <a:solidFill>
                  <a:srgbClr val="DAF4F8"/>
                </a:solidFill>
                <a:latin typeface="Arial"/>
                <a:cs typeface="Arial"/>
              </a:rPr>
              <a:t>The </a:t>
            </a:r>
            <a:r>
              <a:rPr sz="3600" b="1" spc="-250" dirty="0">
                <a:solidFill>
                  <a:srgbClr val="DAF4F8"/>
                </a:solidFill>
                <a:latin typeface="Arial"/>
                <a:cs typeface="Arial"/>
              </a:rPr>
              <a:t>Origin </a:t>
            </a:r>
            <a:r>
              <a:rPr sz="3600" b="1" spc="-170" dirty="0">
                <a:solidFill>
                  <a:srgbClr val="DAF4F8"/>
                </a:solidFill>
                <a:latin typeface="Arial"/>
                <a:cs typeface="Arial"/>
              </a:rPr>
              <a:t>of </a:t>
            </a:r>
            <a:r>
              <a:rPr sz="3600" b="1" spc="-315" dirty="0">
                <a:solidFill>
                  <a:srgbClr val="DAF4F8"/>
                </a:solidFill>
                <a:latin typeface="Arial"/>
                <a:cs typeface="Arial"/>
              </a:rPr>
              <a:t>Ocean </a:t>
            </a:r>
            <a:r>
              <a:rPr sz="3600" b="1" spc="-340" dirty="0">
                <a:solidFill>
                  <a:srgbClr val="DAF4F8"/>
                </a:solidFill>
                <a:latin typeface="Arial"/>
                <a:cs typeface="Arial"/>
              </a:rPr>
              <a:t>basins </a:t>
            </a:r>
            <a:r>
              <a:rPr sz="3600" b="1" spc="-345" dirty="0">
                <a:solidFill>
                  <a:srgbClr val="DAF4F8"/>
                </a:solidFill>
                <a:latin typeface="Arial"/>
                <a:cs typeface="Arial"/>
              </a:rPr>
              <a:t>is </a:t>
            </a:r>
            <a:r>
              <a:rPr sz="3600" b="1" spc="-250" dirty="0">
                <a:solidFill>
                  <a:srgbClr val="DAF4F8"/>
                </a:solidFill>
                <a:latin typeface="Arial"/>
                <a:cs typeface="Arial"/>
              </a:rPr>
              <a:t>an </a:t>
            </a:r>
            <a:r>
              <a:rPr sz="3600" b="1" spc="-165" dirty="0">
                <a:solidFill>
                  <a:srgbClr val="DAF4F8"/>
                </a:solidFill>
                <a:latin typeface="Arial"/>
                <a:cs typeface="Arial"/>
              </a:rPr>
              <a:t>important  </a:t>
            </a:r>
            <a:r>
              <a:rPr sz="3600" b="1" spc="-285" dirty="0">
                <a:solidFill>
                  <a:srgbClr val="DAF4F8"/>
                </a:solidFill>
                <a:latin typeface="Arial"/>
                <a:cs typeface="Arial"/>
              </a:rPr>
              <a:t>aspect </a:t>
            </a:r>
            <a:r>
              <a:rPr sz="3600" b="1" spc="-195" dirty="0">
                <a:solidFill>
                  <a:srgbClr val="DAF4F8"/>
                </a:solidFill>
                <a:latin typeface="Arial"/>
                <a:cs typeface="Arial"/>
              </a:rPr>
              <a:t>in</a:t>
            </a:r>
            <a:r>
              <a:rPr sz="3600" b="1" spc="-105" dirty="0">
                <a:solidFill>
                  <a:srgbClr val="DAF4F8"/>
                </a:solidFill>
                <a:latin typeface="Arial"/>
                <a:cs typeface="Arial"/>
              </a:rPr>
              <a:t> </a:t>
            </a:r>
            <a:r>
              <a:rPr sz="3600" b="1" spc="-270" dirty="0">
                <a:solidFill>
                  <a:srgbClr val="DAF4F8"/>
                </a:solidFill>
                <a:latin typeface="Arial"/>
                <a:cs typeface="Arial"/>
              </a:rPr>
              <a:t>oceanography.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609600" y="457200"/>
            <a:ext cx="8229600" cy="4504690"/>
          </a:xfrm>
          <a:custGeom>
            <a:avLst/>
            <a:gdLst/>
            <a:ahLst/>
            <a:cxnLst/>
            <a:rect l="l" t="t" r="r" b="b"/>
            <a:pathLst>
              <a:path w="8229600" h="4504690">
                <a:moveTo>
                  <a:pt x="8229600" y="0"/>
                </a:moveTo>
                <a:lnTo>
                  <a:pt x="0" y="0"/>
                </a:lnTo>
                <a:lnTo>
                  <a:pt x="0" y="4504690"/>
                </a:lnTo>
                <a:lnTo>
                  <a:pt x="8229600" y="450469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>
            <a:spLocks noGrp="1"/>
          </p:cNvSpPr>
          <p:nvPr>
            <p:ph type="title"/>
          </p:nvPr>
        </p:nvSpPr>
        <p:spPr>
          <a:xfrm>
            <a:off x="1145539" y="566420"/>
            <a:ext cx="6792595" cy="8483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45465" marR="5080" indent="-533400">
              <a:lnSpc>
                <a:spcPct val="80000"/>
              </a:lnSpc>
              <a:spcBef>
                <a:spcPts val="820"/>
              </a:spcBef>
              <a:tabLst>
                <a:tab pos="2437130" algn="l"/>
                <a:tab pos="2820035" algn="l"/>
                <a:tab pos="4251325" algn="l"/>
              </a:tabLst>
            </a:pPr>
            <a:r>
              <a:rPr sz="3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Oceanography	</a:t>
            </a:r>
            <a:r>
              <a:rPr sz="3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mainly	</a:t>
            </a:r>
            <a:r>
              <a:rPr sz="30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deals </a:t>
            </a:r>
            <a:r>
              <a:rPr sz="30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b="1" spc="-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30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following	</a:t>
            </a:r>
            <a:r>
              <a:rPr sz="3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aspects: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145539" y="1326642"/>
            <a:ext cx="327660" cy="88391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350" spc="1614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350" spc="1614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145539" y="2594610"/>
            <a:ext cx="3276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614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145539" y="3365500"/>
            <a:ext cx="3276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614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145539" y="4136390"/>
            <a:ext cx="3276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614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678939" y="1391920"/>
            <a:ext cx="660908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Geological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bottom.</a:t>
            </a:r>
            <a:endParaRPr sz="2800">
              <a:latin typeface="Times New Roman"/>
              <a:cs typeface="Times New Roman"/>
            </a:endParaRPr>
          </a:p>
          <a:p>
            <a:pPr marL="12700" marR="353060">
              <a:lnSpc>
                <a:spcPts val="2690"/>
              </a:lnSpc>
              <a:spcBef>
                <a:spcPts val="675"/>
              </a:spcBef>
            </a:pPr>
            <a:r>
              <a:rPr sz="28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Physical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conditions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reference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ocean </a:t>
            </a:r>
            <a:r>
              <a:rPr sz="2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water </a:t>
            </a:r>
            <a:r>
              <a:rPr sz="2800" b="1" spc="-300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280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temperature.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690"/>
              </a:spcBef>
            </a:pP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Chemical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composition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sea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water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Marine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sediments.</a:t>
            </a:r>
            <a:endParaRPr sz="2800">
              <a:latin typeface="Times New Roman"/>
              <a:cs typeface="Times New Roman"/>
            </a:endParaRPr>
          </a:p>
          <a:p>
            <a:pPr marL="12700" marR="662305">
              <a:lnSpc>
                <a:spcPts val="2690"/>
              </a:lnSpc>
              <a:spcBef>
                <a:spcPts val="690"/>
              </a:spcBef>
            </a:pP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Biological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conditions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marine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life  </a:t>
            </a:r>
            <a:r>
              <a:rPr sz="2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(Fauna </a:t>
            </a:r>
            <a:r>
              <a:rPr sz="2800" b="1" spc="-300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800"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Flora)</a:t>
            </a:r>
            <a:endParaRPr sz="2800">
              <a:latin typeface="Times New Roman"/>
              <a:cs typeface="Times New Roman"/>
            </a:endParaRPr>
          </a:p>
          <a:p>
            <a:pPr marL="12700" marR="541655">
              <a:lnSpc>
                <a:spcPts val="2690"/>
              </a:lnSpc>
              <a:spcBef>
                <a:spcPts val="690"/>
              </a:spcBef>
              <a:tabLst>
                <a:tab pos="5012690" algn="l"/>
              </a:tabLst>
            </a:pPr>
            <a:r>
              <a:rPr sz="28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5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nt</a:t>
            </a:r>
            <a:r>
              <a:rPr sz="2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gl</a:t>
            </a:r>
            <a:r>
              <a:rPr sz="28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l </a:t>
            </a:r>
            <a:r>
              <a:rPr sz="2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climate,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navigation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b="1" spc="-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economy.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>
            <a:spLocks noGrp="1"/>
          </p:cNvSpPr>
          <p:nvPr>
            <p:ph type="title"/>
          </p:nvPr>
        </p:nvSpPr>
        <p:spPr>
          <a:xfrm>
            <a:off x="444500" y="505459"/>
            <a:ext cx="72771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395" dirty="0">
                <a:latin typeface="Arial"/>
                <a:cs typeface="Arial"/>
              </a:rPr>
              <a:t>Oceanography </a:t>
            </a:r>
            <a:r>
              <a:rPr sz="4800" b="1" spc="-459" dirty="0">
                <a:latin typeface="Arial"/>
                <a:cs typeface="Arial"/>
              </a:rPr>
              <a:t>is </a:t>
            </a:r>
            <a:r>
              <a:rPr sz="4800" b="1" spc="-490" dirty="0">
                <a:latin typeface="Arial"/>
                <a:cs typeface="Arial"/>
              </a:rPr>
              <a:t>sub</a:t>
            </a:r>
            <a:r>
              <a:rPr sz="4800" b="1" spc="40" dirty="0">
                <a:latin typeface="Arial"/>
                <a:cs typeface="Arial"/>
              </a:rPr>
              <a:t> </a:t>
            </a:r>
            <a:r>
              <a:rPr sz="4800" b="1" spc="-295" dirty="0">
                <a:latin typeface="Arial"/>
                <a:cs typeface="Arial"/>
              </a:rPr>
              <a:t>divided</a:t>
            </a:r>
            <a:endParaRPr sz="48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44500" y="1020848"/>
            <a:ext cx="7321550" cy="4271645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4800" b="1" spc="-204" dirty="0">
                <a:solidFill>
                  <a:srgbClr val="DAF4F8"/>
                </a:solidFill>
                <a:latin typeface="Arial"/>
                <a:cs typeface="Arial"/>
              </a:rPr>
              <a:t>into</a:t>
            </a:r>
            <a:endParaRPr sz="480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1560"/>
              </a:spcBef>
            </a:pPr>
            <a:r>
              <a:rPr sz="6225" spc="697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465" dirty="0">
                <a:solidFill>
                  <a:srgbClr val="FFFFFF"/>
                </a:solidFill>
                <a:latin typeface="Times New Roman"/>
                <a:cs typeface="Times New Roman"/>
              </a:rPr>
              <a:t>Geological</a:t>
            </a:r>
            <a:r>
              <a:rPr sz="4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oceanography</a:t>
            </a:r>
            <a:endParaRPr sz="4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1100"/>
              </a:spcBef>
            </a:pPr>
            <a:r>
              <a:rPr sz="6225" spc="735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490" dirty="0">
                <a:solidFill>
                  <a:srgbClr val="FFFFFF"/>
                </a:solidFill>
                <a:latin typeface="Times New Roman"/>
                <a:cs typeface="Times New Roman"/>
              </a:rPr>
              <a:t>Physical</a:t>
            </a:r>
            <a:r>
              <a:rPr sz="4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oceanography</a:t>
            </a:r>
            <a:endParaRPr sz="4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1100"/>
              </a:spcBef>
            </a:pPr>
            <a:r>
              <a:rPr sz="6225" spc="750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500" dirty="0">
                <a:solidFill>
                  <a:srgbClr val="FFFFFF"/>
                </a:solidFill>
                <a:latin typeface="Times New Roman"/>
                <a:cs typeface="Times New Roman"/>
              </a:rPr>
              <a:t>Chemical</a:t>
            </a:r>
            <a:r>
              <a:rPr sz="4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oceanography</a:t>
            </a:r>
            <a:endParaRPr sz="4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1090"/>
              </a:spcBef>
            </a:pPr>
            <a:r>
              <a:rPr sz="6225" spc="690" baseline="6693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400" b="1" spc="459" dirty="0">
                <a:solidFill>
                  <a:srgbClr val="FFFFFF"/>
                </a:solidFill>
                <a:latin typeface="Times New Roman"/>
                <a:cs typeface="Times New Roman"/>
              </a:rPr>
              <a:t>Biological</a:t>
            </a:r>
            <a:r>
              <a:rPr sz="4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oceanography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86800" y="2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508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86800" y="381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70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86800" y="16509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70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86800" y="304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70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86800" y="431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86800" y="558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686800" y="685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86800" y="812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86800" y="952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86800" y="1079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86800" y="1206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86800" y="1333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86800" y="1460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86800" y="1600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86800" y="1727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686800" y="1854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686800" y="205104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415" y="0"/>
                </a:lnTo>
              </a:path>
            </a:pathLst>
          </a:custGeom>
          <a:ln w="13969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686800" y="21780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>
                <a:moveTo>
                  <a:pt x="0" y="0"/>
                </a:moveTo>
                <a:lnTo>
                  <a:pt x="385775" y="0"/>
                </a:lnTo>
              </a:path>
            </a:pathLst>
          </a:custGeom>
          <a:ln w="13969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86800" y="231775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4">
                <a:moveTo>
                  <a:pt x="0" y="0"/>
                </a:moveTo>
                <a:lnTo>
                  <a:pt x="336670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86800" y="244475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03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6800" y="2571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389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686800" y="2698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749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6800" y="28257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108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6800" y="29654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004" y="0"/>
                </a:lnTo>
              </a:path>
            </a:pathLst>
          </a:custGeom>
          <a:ln w="13969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6800" y="309245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0" y="0"/>
                </a:moveTo>
                <a:lnTo>
                  <a:pt x="64363" y="0"/>
                </a:lnTo>
              </a:path>
            </a:pathLst>
          </a:custGeom>
          <a:ln w="13969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86800" y="321945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723" y="0"/>
                </a:lnTo>
              </a:path>
            </a:pathLst>
          </a:custGeom>
          <a:ln w="13969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7200" y="0"/>
            <a:ext cx="8229600" cy="1828800"/>
          </a:xfrm>
          <a:custGeom>
            <a:avLst/>
            <a:gdLst/>
            <a:ahLst/>
            <a:cxnLst/>
            <a:rect l="l" t="t" r="r" b="b"/>
            <a:pathLst>
              <a:path w="8229600" h="1828800">
                <a:moveTo>
                  <a:pt x="8229600" y="0"/>
                </a:moveTo>
                <a:lnTo>
                  <a:pt x="0" y="0"/>
                </a:lnTo>
                <a:lnTo>
                  <a:pt x="0" y="1828800"/>
                </a:lnTo>
                <a:lnTo>
                  <a:pt x="8229600" y="1828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79145">
              <a:lnSpc>
                <a:spcPct val="100000"/>
              </a:lnSpc>
              <a:spcBef>
                <a:spcPts val="100"/>
              </a:spcBef>
              <a:tabLst>
                <a:tab pos="4805045" algn="l"/>
              </a:tabLst>
            </a:pPr>
            <a:r>
              <a:rPr sz="3200" b="1" spc="-250" dirty="0">
                <a:latin typeface="Arial"/>
                <a:cs typeface="Arial"/>
              </a:rPr>
              <a:t>Geological </a:t>
            </a:r>
            <a:r>
              <a:rPr sz="3200" b="1" spc="-260" dirty="0">
                <a:latin typeface="Arial"/>
                <a:cs typeface="Arial"/>
              </a:rPr>
              <a:t>Oceanography </a:t>
            </a:r>
            <a:r>
              <a:rPr sz="3200" b="1" spc="-245" dirty="0">
                <a:latin typeface="Arial"/>
                <a:cs typeface="Arial"/>
              </a:rPr>
              <a:t>deals </a:t>
            </a:r>
            <a:r>
              <a:rPr sz="3200" b="1" spc="-105" dirty="0">
                <a:latin typeface="Arial"/>
                <a:cs typeface="Arial"/>
              </a:rPr>
              <a:t>with </a:t>
            </a:r>
            <a:r>
              <a:rPr sz="3200" b="1" spc="-220" dirty="0">
                <a:latin typeface="Arial"/>
                <a:cs typeface="Arial"/>
              </a:rPr>
              <a:t>several  </a:t>
            </a:r>
            <a:r>
              <a:rPr sz="3200" b="1" spc="-290" dirty="0">
                <a:latin typeface="Arial"/>
                <a:cs typeface="Arial"/>
              </a:rPr>
              <a:t>aspects </a:t>
            </a:r>
            <a:r>
              <a:rPr sz="3200" b="1" spc="-150" dirty="0">
                <a:latin typeface="Arial"/>
                <a:cs typeface="Arial"/>
              </a:rPr>
              <a:t>of </a:t>
            </a:r>
            <a:r>
              <a:rPr sz="3200" b="1" spc="-345" dirty="0">
                <a:latin typeface="Arial"/>
                <a:cs typeface="Arial"/>
              </a:rPr>
              <a:t>seas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29" dirty="0">
                <a:latin typeface="Arial"/>
                <a:cs typeface="Arial"/>
              </a:rPr>
              <a:t>and</a:t>
            </a:r>
            <a:r>
              <a:rPr sz="3200" b="1" spc="-160" dirty="0">
                <a:latin typeface="Arial"/>
                <a:cs typeface="Arial"/>
              </a:rPr>
              <a:t> </a:t>
            </a:r>
            <a:r>
              <a:rPr sz="3200" b="1" spc="-265" dirty="0">
                <a:latin typeface="Arial"/>
                <a:cs typeface="Arial"/>
              </a:rPr>
              <a:t>oceans.	The </a:t>
            </a:r>
            <a:r>
              <a:rPr sz="3200" b="1" spc="-220" dirty="0">
                <a:latin typeface="Arial"/>
                <a:cs typeface="Arial"/>
              </a:rPr>
              <a:t>essential  </a:t>
            </a:r>
            <a:r>
              <a:rPr sz="3200" b="1" spc="-290" dirty="0">
                <a:latin typeface="Arial"/>
                <a:cs typeface="Arial"/>
              </a:rPr>
              <a:t>aspects</a:t>
            </a:r>
            <a:r>
              <a:rPr sz="3200" b="1" spc="-165" dirty="0">
                <a:latin typeface="Arial"/>
                <a:cs typeface="Arial"/>
              </a:rPr>
              <a:t> </a:t>
            </a:r>
            <a:r>
              <a:rPr sz="3200" b="1" spc="-175" dirty="0">
                <a:latin typeface="Arial"/>
                <a:cs typeface="Arial"/>
              </a:rPr>
              <a:t>are</a:t>
            </a:r>
            <a:r>
              <a:rPr sz="4000" b="1" spc="-175" dirty="0">
                <a:latin typeface="Arial"/>
                <a:cs typeface="Arial"/>
              </a:rPr>
              <a:t>:</a:t>
            </a:r>
            <a:endParaRPr sz="40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57200" y="1905000"/>
            <a:ext cx="8229600" cy="4572000"/>
          </a:xfrm>
          <a:custGeom>
            <a:avLst/>
            <a:gdLst/>
            <a:ahLst/>
            <a:cxnLst/>
            <a:rect l="l" t="t" r="r" b="b"/>
            <a:pathLst>
              <a:path w="8229600" h="4572000">
                <a:moveTo>
                  <a:pt x="8229600" y="0"/>
                </a:moveTo>
                <a:lnTo>
                  <a:pt x="0" y="0"/>
                </a:lnTo>
                <a:lnTo>
                  <a:pt x="0" y="4572000"/>
                </a:lnTo>
                <a:lnTo>
                  <a:pt x="8229600" y="4572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35940" y="1836420"/>
            <a:ext cx="7899400" cy="44335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4575" spc="615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409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water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air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9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earth</a:t>
            </a:r>
            <a:endParaRPr sz="3200">
              <a:latin typeface="Times New Roman"/>
              <a:cs typeface="Times New Roman"/>
            </a:endParaRPr>
          </a:p>
          <a:p>
            <a:pPr marL="285750" marR="95250" indent="-273050">
              <a:lnSpc>
                <a:spcPct val="100000"/>
              </a:lnSpc>
              <a:spcBef>
                <a:spcPts val="800"/>
              </a:spcBef>
            </a:pPr>
            <a:r>
              <a:rPr sz="4575" spc="585" baseline="728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390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continental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drift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145" dirty="0">
                <a:solidFill>
                  <a:srgbClr val="FFFFFF"/>
                </a:solidFill>
                <a:latin typeface="Times New Roman"/>
                <a:cs typeface="Times New Roman"/>
              </a:rPr>
              <a:t>crustal  </a:t>
            </a:r>
            <a:r>
              <a:rPr sz="32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blocks.</a:t>
            </a:r>
            <a:endParaRPr sz="3200">
              <a:latin typeface="Times New Roman"/>
              <a:cs typeface="Times New Roman"/>
            </a:endParaRPr>
          </a:p>
          <a:p>
            <a:pPr marL="285750" marR="379095" indent="-273050">
              <a:lnSpc>
                <a:spcPct val="100000"/>
              </a:lnSpc>
              <a:spcBef>
                <a:spcPts val="790"/>
              </a:spcBef>
            </a:pPr>
            <a:r>
              <a:rPr sz="4575" spc="585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390" dirty="0">
                <a:solidFill>
                  <a:srgbClr val="FFFFFF"/>
                </a:solidFill>
                <a:latin typeface="Times New Roman"/>
                <a:cs typeface="Times New Roman"/>
              </a:rPr>
              <a:t>Theory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Plate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Tectonics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32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continuing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dynamics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basins.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4575" spc="487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Spreading</a:t>
            </a:r>
            <a:r>
              <a:rPr sz="3200" b="1" spc="-5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Sea </a:t>
            </a:r>
            <a:r>
              <a:rPr sz="32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Floor </a:t>
            </a:r>
            <a:r>
              <a:rPr sz="32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800"/>
              </a:spcBef>
            </a:pPr>
            <a:r>
              <a:rPr sz="4575" spc="487" baseline="728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Distribution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 Ocean </a:t>
            </a: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Basins</a:t>
            </a:r>
            <a:r>
              <a:rPr sz="3200" b="1" spc="-5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34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3200" b="1" spc="-160" dirty="0">
                <a:solidFill>
                  <a:srgbClr val="FFFFFF"/>
                </a:solidFill>
                <a:latin typeface="Times New Roman"/>
                <a:cs typeface="Times New Roman"/>
              </a:rPr>
              <a:t>Coastal  </a:t>
            </a:r>
            <a:r>
              <a:rPr sz="32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geomorphology.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1099820"/>
            <a:ext cx="7522209" cy="439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102870" indent="-273050">
              <a:lnSpc>
                <a:spcPct val="100000"/>
              </a:lnSpc>
              <a:spcBef>
                <a:spcPts val="100"/>
              </a:spcBef>
              <a:tabLst>
                <a:tab pos="5927725" algn="l"/>
              </a:tabLst>
            </a:pP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Geological</a:t>
            </a: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Oceanographic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Studies	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28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deal 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3975" spc="427" baseline="628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Morphology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bottom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relief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975" spc="517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45" dirty="0">
                <a:solidFill>
                  <a:srgbClr val="FFFFFF"/>
                </a:solidFill>
                <a:latin typeface="Times New Roman"/>
                <a:cs typeface="Times New Roman"/>
              </a:rPr>
              <a:t>Marine</a:t>
            </a:r>
            <a:r>
              <a:rPr sz="2800" b="1" spc="-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sediments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deposits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975" spc="517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45" dirty="0">
                <a:solidFill>
                  <a:srgbClr val="FFFFFF"/>
                </a:solidFill>
                <a:latin typeface="Times New Roman"/>
                <a:cs typeface="Times New Roman"/>
              </a:rPr>
              <a:t>Coral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Reefs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beach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processes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3975" spc="472" baseline="628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15" dirty="0">
                <a:solidFill>
                  <a:srgbClr val="FFFFFF"/>
                </a:solidFill>
                <a:latin typeface="Times New Roman"/>
                <a:cs typeface="Times New Roman"/>
              </a:rPr>
              <a:t>Coastal</a:t>
            </a:r>
            <a:r>
              <a:rPr sz="2800" b="1" spc="-4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disasters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975" spc="427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Air-sea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interactions.</a:t>
            </a:r>
            <a:endParaRPr sz="28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690"/>
              </a:spcBef>
              <a:tabLst>
                <a:tab pos="6338570" algn="l"/>
              </a:tabLst>
            </a:pPr>
            <a:r>
              <a:rPr sz="3975" spc="562" baseline="628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75" dirty="0">
                <a:solidFill>
                  <a:srgbClr val="FFFFFF"/>
                </a:solidFill>
                <a:latin typeface="Times New Roman"/>
                <a:cs typeface="Times New Roman"/>
              </a:rPr>
              <a:t>Study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marine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sediments,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submarine  </a:t>
            </a:r>
            <a:r>
              <a:rPr sz="2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sz="28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8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r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aph</a:t>
            </a:r>
            <a:r>
              <a:rPr sz="28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300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spc="-18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838200"/>
            <a:ext cx="8229600" cy="5486400"/>
          </a:xfrm>
          <a:custGeom>
            <a:avLst/>
            <a:gdLst/>
            <a:ahLst/>
            <a:cxnLst/>
            <a:rect l="l" t="t" r="r" b="b"/>
            <a:pathLst>
              <a:path w="8229600" h="5486400">
                <a:moveTo>
                  <a:pt x="8229600" y="0"/>
                </a:moveTo>
                <a:lnTo>
                  <a:pt x="0" y="0"/>
                </a:lnTo>
                <a:lnTo>
                  <a:pt x="0" y="5486400"/>
                </a:lnTo>
                <a:lnTo>
                  <a:pt x="8229600" y="54864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35940" y="871220"/>
            <a:ext cx="7973695" cy="3935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tabLst>
                <a:tab pos="5756910" algn="l"/>
                <a:tab pos="7397115" algn="l"/>
              </a:tabLst>
            </a:pPr>
            <a:r>
              <a:rPr sz="5700" spc="3795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000" b="1" spc="33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000" b="1" spc="36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nt</a:t>
            </a:r>
            <a:r>
              <a:rPr sz="4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27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art</a:t>
            </a:r>
            <a:r>
              <a:rPr sz="40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31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40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0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b="1" spc="-1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000" b="1" spc="-111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4000" b="1" spc="-944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b="1" spc="-105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000" b="1" spc="-1130" dirty="0">
                <a:solidFill>
                  <a:srgbClr val="FFFFFF"/>
                </a:solidFill>
                <a:latin typeface="Times New Roman"/>
                <a:cs typeface="Times New Roman"/>
              </a:rPr>
              <a:t>t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	 </a:t>
            </a:r>
            <a:r>
              <a:rPr sz="4000" b="1" spc="-190" dirty="0">
                <a:solidFill>
                  <a:srgbClr val="FFFFFF"/>
                </a:solidFill>
                <a:latin typeface="Times New Roman"/>
                <a:cs typeface="Times New Roman"/>
              </a:rPr>
              <a:t>1.3 </a:t>
            </a:r>
            <a:r>
              <a:rPr sz="40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billion 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cubic </a:t>
            </a:r>
            <a:r>
              <a:rPr sz="40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Km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4000" b="1" spc="-6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water.</a:t>
            </a:r>
            <a:endParaRPr sz="4000" dirty="0">
              <a:latin typeface="Times New Roman"/>
              <a:cs typeface="Times New Roman"/>
            </a:endParaRPr>
          </a:p>
          <a:p>
            <a:pPr marL="285750" marR="194310" indent="-273050">
              <a:lnSpc>
                <a:spcPct val="100000"/>
              </a:lnSpc>
              <a:spcBef>
                <a:spcPts val="990"/>
              </a:spcBef>
            </a:pPr>
            <a:r>
              <a:rPr sz="5700" spc="937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62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90" dirty="0">
                <a:solidFill>
                  <a:srgbClr val="FFFFFF"/>
                </a:solidFill>
                <a:latin typeface="Times New Roman"/>
                <a:cs typeface="Times New Roman"/>
              </a:rPr>
              <a:t>amount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4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present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170" dirty="0">
                <a:solidFill>
                  <a:srgbClr val="FFFFFF"/>
                </a:solidFill>
                <a:latin typeface="Times New Roman"/>
                <a:cs typeface="Times New Roman"/>
              </a:rPr>
              <a:t>mostly  </a:t>
            </a:r>
            <a:r>
              <a:rPr sz="40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54" dirty="0">
                <a:solidFill>
                  <a:srgbClr val="FFFFFF"/>
                </a:solidFill>
                <a:latin typeface="Times New Roman"/>
                <a:cs typeface="Times New Roman"/>
              </a:rPr>
              <a:t>seas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4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oceans.</a:t>
            </a:r>
            <a:endParaRPr sz="4000" dirty="0">
              <a:latin typeface="Times New Roman"/>
              <a:cs typeface="Times New Roman"/>
            </a:endParaRPr>
          </a:p>
          <a:p>
            <a:pPr marL="285750" marR="57150" indent="-273050">
              <a:lnSpc>
                <a:spcPct val="100000"/>
              </a:lnSpc>
              <a:spcBef>
                <a:spcPts val="1000"/>
              </a:spcBef>
            </a:pPr>
            <a:r>
              <a:rPr sz="5700" spc="719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480" dirty="0">
                <a:solidFill>
                  <a:srgbClr val="FFFFFF"/>
                </a:solidFill>
                <a:latin typeface="Times New Roman"/>
                <a:cs typeface="Times New Roman"/>
              </a:rPr>
              <a:t>Earth </a:t>
            </a: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40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40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40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blue  </a:t>
            </a:r>
            <a:r>
              <a:rPr sz="4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planet, 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4000" b="1" spc="30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40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presence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4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water.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48200" y="3810000"/>
            <a:ext cx="1905000" cy="1981200"/>
          </a:xfrm>
          <a:custGeom>
            <a:avLst/>
            <a:gdLst/>
            <a:ahLst/>
            <a:cxnLst/>
            <a:rect l="l" t="t" r="r" b="b"/>
            <a:pathLst>
              <a:path w="1905000" h="1981200">
                <a:moveTo>
                  <a:pt x="952500" y="0"/>
                </a:moveTo>
                <a:lnTo>
                  <a:pt x="903681" y="1174"/>
                </a:lnTo>
                <a:lnTo>
                  <a:pt x="855622" y="4663"/>
                </a:lnTo>
                <a:lnTo>
                  <a:pt x="808372" y="10419"/>
                </a:lnTo>
                <a:lnTo>
                  <a:pt x="761977" y="18391"/>
                </a:lnTo>
                <a:lnTo>
                  <a:pt x="716483" y="28529"/>
                </a:lnTo>
                <a:lnTo>
                  <a:pt x="671939" y="40785"/>
                </a:lnTo>
                <a:lnTo>
                  <a:pt x="628391" y="55107"/>
                </a:lnTo>
                <a:lnTo>
                  <a:pt x="585886" y="71448"/>
                </a:lnTo>
                <a:lnTo>
                  <a:pt x="544472" y="89756"/>
                </a:lnTo>
                <a:lnTo>
                  <a:pt x="504194" y="109983"/>
                </a:lnTo>
                <a:lnTo>
                  <a:pt x="465102" y="132080"/>
                </a:lnTo>
                <a:lnTo>
                  <a:pt x="427240" y="155995"/>
                </a:lnTo>
                <a:lnTo>
                  <a:pt x="390658" y="181680"/>
                </a:lnTo>
                <a:lnTo>
                  <a:pt x="355401" y="209085"/>
                </a:lnTo>
                <a:lnTo>
                  <a:pt x="321517" y="238160"/>
                </a:lnTo>
                <a:lnTo>
                  <a:pt x="289052" y="268857"/>
                </a:lnTo>
                <a:lnTo>
                  <a:pt x="258055" y="301124"/>
                </a:lnTo>
                <a:lnTo>
                  <a:pt x="228571" y="334913"/>
                </a:lnTo>
                <a:lnTo>
                  <a:pt x="200648" y="370174"/>
                </a:lnTo>
                <a:lnTo>
                  <a:pt x="174334" y="406858"/>
                </a:lnTo>
                <a:lnTo>
                  <a:pt x="149674" y="444914"/>
                </a:lnTo>
                <a:lnTo>
                  <a:pt x="126717" y="484293"/>
                </a:lnTo>
                <a:lnTo>
                  <a:pt x="105509" y="524946"/>
                </a:lnTo>
                <a:lnTo>
                  <a:pt x="86098" y="566822"/>
                </a:lnTo>
                <a:lnTo>
                  <a:pt x="68530" y="609873"/>
                </a:lnTo>
                <a:lnTo>
                  <a:pt x="52853" y="654049"/>
                </a:lnTo>
                <a:lnTo>
                  <a:pt x="39113" y="699299"/>
                </a:lnTo>
                <a:lnTo>
                  <a:pt x="27358" y="745575"/>
                </a:lnTo>
                <a:lnTo>
                  <a:pt x="17634" y="792827"/>
                </a:lnTo>
                <a:lnTo>
                  <a:pt x="9990" y="841005"/>
                </a:lnTo>
                <a:lnTo>
                  <a:pt x="4471" y="890059"/>
                </a:lnTo>
                <a:lnTo>
                  <a:pt x="1125" y="939941"/>
                </a:lnTo>
                <a:lnTo>
                  <a:pt x="0" y="990600"/>
                </a:lnTo>
                <a:lnTo>
                  <a:pt x="1125" y="1041258"/>
                </a:lnTo>
                <a:lnTo>
                  <a:pt x="4471" y="1091140"/>
                </a:lnTo>
                <a:lnTo>
                  <a:pt x="9990" y="1140194"/>
                </a:lnTo>
                <a:lnTo>
                  <a:pt x="17634" y="1188372"/>
                </a:lnTo>
                <a:lnTo>
                  <a:pt x="27358" y="1235624"/>
                </a:lnTo>
                <a:lnTo>
                  <a:pt x="39113" y="1281900"/>
                </a:lnTo>
                <a:lnTo>
                  <a:pt x="52853" y="1327150"/>
                </a:lnTo>
                <a:lnTo>
                  <a:pt x="68530" y="1371326"/>
                </a:lnTo>
                <a:lnTo>
                  <a:pt x="86098" y="1414377"/>
                </a:lnTo>
                <a:lnTo>
                  <a:pt x="105509" y="1456253"/>
                </a:lnTo>
                <a:lnTo>
                  <a:pt x="126717" y="1496906"/>
                </a:lnTo>
                <a:lnTo>
                  <a:pt x="149674" y="1536285"/>
                </a:lnTo>
                <a:lnTo>
                  <a:pt x="174334" y="1574341"/>
                </a:lnTo>
                <a:lnTo>
                  <a:pt x="200648" y="1611025"/>
                </a:lnTo>
                <a:lnTo>
                  <a:pt x="228571" y="1646286"/>
                </a:lnTo>
                <a:lnTo>
                  <a:pt x="258055" y="1680075"/>
                </a:lnTo>
                <a:lnTo>
                  <a:pt x="289052" y="1712342"/>
                </a:lnTo>
                <a:lnTo>
                  <a:pt x="321517" y="1743039"/>
                </a:lnTo>
                <a:lnTo>
                  <a:pt x="355401" y="1772114"/>
                </a:lnTo>
                <a:lnTo>
                  <a:pt x="390658" y="1799519"/>
                </a:lnTo>
                <a:lnTo>
                  <a:pt x="427240" y="1825204"/>
                </a:lnTo>
                <a:lnTo>
                  <a:pt x="465102" y="1849120"/>
                </a:lnTo>
                <a:lnTo>
                  <a:pt x="504194" y="1871216"/>
                </a:lnTo>
                <a:lnTo>
                  <a:pt x="544472" y="1891443"/>
                </a:lnTo>
                <a:lnTo>
                  <a:pt x="585886" y="1909751"/>
                </a:lnTo>
                <a:lnTo>
                  <a:pt x="628391" y="1926092"/>
                </a:lnTo>
                <a:lnTo>
                  <a:pt x="671939" y="1940414"/>
                </a:lnTo>
                <a:lnTo>
                  <a:pt x="716483" y="1952670"/>
                </a:lnTo>
                <a:lnTo>
                  <a:pt x="761977" y="1962808"/>
                </a:lnTo>
                <a:lnTo>
                  <a:pt x="808372" y="1970780"/>
                </a:lnTo>
                <a:lnTo>
                  <a:pt x="855622" y="1976536"/>
                </a:lnTo>
                <a:lnTo>
                  <a:pt x="903681" y="1980025"/>
                </a:lnTo>
                <a:lnTo>
                  <a:pt x="952500" y="1981200"/>
                </a:lnTo>
                <a:lnTo>
                  <a:pt x="1001210" y="1980025"/>
                </a:lnTo>
                <a:lnTo>
                  <a:pt x="1049173" y="1976536"/>
                </a:lnTo>
                <a:lnTo>
                  <a:pt x="1096341" y="1970780"/>
                </a:lnTo>
                <a:lnTo>
                  <a:pt x="1142666" y="1962808"/>
                </a:lnTo>
                <a:lnTo>
                  <a:pt x="1188100" y="1952670"/>
                </a:lnTo>
                <a:lnTo>
                  <a:pt x="1232596" y="1940414"/>
                </a:lnTo>
                <a:lnTo>
                  <a:pt x="1276106" y="1926092"/>
                </a:lnTo>
                <a:lnTo>
                  <a:pt x="1318583" y="1909751"/>
                </a:lnTo>
                <a:lnTo>
                  <a:pt x="1359978" y="1891443"/>
                </a:lnTo>
                <a:lnTo>
                  <a:pt x="1400244" y="1871216"/>
                </a:lnTo>
                <a:lnTo>
                  <a:pt x="1439333" y="1849120"/>
                </a:lnTo>
                <a:lnTo>
                  <a:pt x="1477197" y="1825204"/>
                </a:lnTo>
                <a:lnTo>
                  <a:pt x="1513790" y="1799519"/>
                </a:lnTo>
                <a:lnTo>
                  <a:pt x="1549062" y="1772114"/>
                </a:lnTo>
                <a:lnTo>
                  <a:pt x="1582967" y="1743039"/>
                </a:lnTo>
                <a:lnTo>
                  <a:pt x="1615457" y="1712342"/>
                </a:lnTo>
                <a:lnTo>
                  <a:pt x="1646483" y="1680075"/>
                </a:lnTo>
                <a:lnTo>
                  <a:pt x="1675999" y="1646286"/>
                </a:lnTo>
                <a:lnTo>
                  <a:pt x="1703956" y="1611025"/>
                </a:lnTo>
                <a:lnTo>
                  <a:pt x="1730307" y="1574341"/>
                </a:lnTo>
                <a:lnTo>
                  <a:pt x="1755004" y="1536285"/>
                </a:lnTo>
                <a:lnTo>
                  <a:pt x="1778000" y="1496906"/>
                </a:lnTo>
                <a:lnTo>
                  <a:pt x="1799246" y="1456253"/>
                </a:lnTo>
                <a:lnTo>
                  <a:pt x="1818695" y="1414377"/>
                </a:lnTo>
                <a:lnTo>
                  <a:pt x="1836299" y="1371326"/>
                </a:lnTo>
                <a:lnTo>
                  <a:pt x="1852011" y="1327150"/>
                </a:lnTo>
                <a:lnTo>
                  <a:pt x="1865783" y="1281900"/>
                </a:lnTo>
                <a:lnTo>
                  <a:pt x="1877567" y="1235624"/>
                </a:lnTo>
                <a:lnTo>
                  <a:pt x="1887316" y="1188372"/>
                </a:lnTo>
                <a:lnTo>
                  <a:pt x="1894981" y="1140194"/>
                </a:lnTo>
                <a:lnTo>
                  <a:pt x="1900515" y="1091140"/>
                </a:lnTo>
                <a:lnTo>
                  <a:pt x="1903870" y="1041258"/>
                </a:lnTo>
                <a:lnTo>
                  <a:pt x="1905000" y="990600"/>
                </a:lnTo>
                <a:lnTo>
                  <a:pt x="1903870" y="939941"/>
                </a:lnTo>
                <a:lnTo>
                  <a:pt x="1900515" y="890059"/>
                </a:lnTo>
                <a:lnTo>
                  <a:pt x="1894981" y="841005"/>
                </a:lnTo>
                <a:lnTo>
                  <a:pt x="1887316" y="792827"/>
                </a:lnTo>
                <a:lnTo>
                  <a:pt x="1877567" y="745575"/>
                </a:lnTo>
                <a:lnTo>
                  <a:pt x="1865783" y="699299"/>
                </a:lnTo>
                <a:lnTo>
                  <a:pt x="1852011" y="654049"/>
                </a:lnTo>
                <a:lnTo>
                  <a:pt x="1836299" y="609873"/>
                </a:lnTo>
                <a:lnTo>
                  <a:pt x="1818695" y="566822"/>
                </a:lnTo>
                <a:lnTo>
                  <a:pt x="1799246" y="524946"/>
                </a:lnTo>
                <a:lnTo>
                  <a:pt x="1778000" y="484293"/>
                </a:lnTo>
                <a:lnTo>
                  <a:pt x="1755004" y="444914"/>
                </a:lnTo>
                <a:lnTo>
                  <a:pt x="1730307" y="406858"/>
                </a:lnTo>
                <a:lnTo>
                  <a:pt x="1703956" y="370174"/>
                </a:lnTo>
                <a:lnTo>
                  <a:pt x="1675999" y="334913"/>
                </a:lnTo>
                <a:lnTo>
                  <a:pt x="1646483" y="301124"/>
                </a:lnTo>
                <a:lnTo>
                  <a:pt x="1615457" y="268857"/>
                </a:lnTo>
                <a:lnTo>
                  <a:pt x="1582967" y="238160"/>
                </a:lnTo>
                <a:lnTo>
                  <a:pt x="1549062" y="209085"/>
                </a:lnTo>
                <a:lnTo>
                  <a:pt x="1513790" y="181680"/>
                </a:lnTo>
                <a:lnTo>
                  <a:pt x="1477197" y="155995"/>
                </a:lnTo>
                <a:lnTo>
                  <a:pt x="1439333" y="132080"/>
                </a:lnTo>
                <a:lnTo>
                  <a:pt x="1400244" y="109983"/>
                </a:lnTo>
                <a:lnTo>
                  <a:pt x="1359978" y="89756"/>
                </a:lnTo>
                <a:lnTo>
                  <a:pt x="1318583" y="71448"/>
                </a:lnTo>
                <a:lnTo>
                  <a:pt x="1276106" y="55107"/>
                </a:lnTo>
                <a:lnTo>
                  <a:pt x="1232596" y="40785"/>
                </a:lnTo>
                <a:lnTo>
                  <a:pt x="1188100" y="28529"/>
                </a:lnTo>
                <a:lnTo>
                  <a:pt x="1142666" y="18391"/>
                </a:lnTo>
                <a:lnTo>
                  <a:pt x="1096341" y="10419"/>
                </a:lnTo>
                <a:lnTo>
                  <a:pt x="1049173" y="4663"/>
                </a:lnTo>
                <a:lnTo>
                  <a:pt x="1001210" y="1174"/>
                </a:lnTo>
                <a:lnTo>
                  <a:pt x="9525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648200" y="3810000"/>
            <a:ext cx="1905000" cy="1981200"/>
          </a:xfrm>
          <a:custGeom>
            <a:avLst/>
            <a:gdLst/>
            <a:ahLst/>
            <a:cxnLst/>
            <a:rect l="l" t="t" r="r" b="b"/>
            <a:pathLst>
              <a:path w="1905000" h="1981200">
                <a:moveTo>
                  <a:pt x="952500" y="0"/>
                </a:moveTo>
                <a:lnTo>
                  <a:pt x="1001210" y="1174"/>
                </a:lnTo>
                <a:lnTo>
                  <a:pt x="1049173" y="4663"/>
                </a:lnTo>
                <a:lnTo>
                  <a:pt x="1096341" y="10419"/>
                </a:lnTo>
                <a:lnTo>
                  <a:pt x="1142666" y="18391"/>
                </a:lnTo>
                <a:lnTo>
                  <a:pt x="1188100" y="28529"/>
                </a:lnTo>
                <a:lnTo>
                  <a:pt x="1232596" y="40785"/>
                </a:lnTo>
                <a:lnTo>
                  <a:pt x="1276106" y="55107"/>
                </a:lnTo>
                <a:lnTo>
                  <a:pt x="1318583" y="71448"/>
                </a:lnTo>
                <a:lnTo>
                  <a:pt x="1359978" y="89756"/>
                </a:lnTo>
                <a:lnTo>
                  <a:pt x="1400244" y="109983"/>
                </a:lnTo>
                <a:lnTo>
                  <a:pt x="1439333" y="132080"/>
                </a:lnTo>
                <a:lnTo>
                  <a:pt x="1477197" y="155995"/>
                </a:lnTo>
                <a:lnTo>
                  <a:pt x="1513790" y="181680"/>
                </a:lnTo>
                <a:lnTo>
                  <a:pt x="1549062" y="209085"/>
                </a:lnTo>
                <a:lnTo>
                  <a:pt x="1582967" y="238160"/>
                </a:lnTo>
                <a:lnTo>
                  <a:pt x="1615457" y="268857"/>
                </a:lnTo>
                <a:lnTo>
                  <a:pt x="1646483" y="301124"/>
                </a:lnTo>
                <a:lnTo>
                  <a:pt x="1675999" y="334913"/>
                </a:lnTo>
                <a:lnTo>
                  <a:pt x="1703956" y="370174"/>
                </a:lnTo>
                <a:lnTo>
                  <a:pt x="1730307" y="406858"/>
                </a:lnTo>
                <a:lnTo>
                  <a:pt x="1755004" y="444914"/>
                </a:lnTo>
                <a:lnTo>
                  <a:pt x="1778000" y="484293"/>
                </a:lnTo>
                <a:lnTo>
                  <a:pt x="1799246" y="524946"/>
                </a:lnTo>
                <a:lnTo>
                  <a:pt x="1818695" y="566822"/>
                </a:lnTo>
                <a:lnTo>
                  <a:pt x="1836299" y="609873"/>
                </a:lnTo>
                <a:lnTo>
                  <a:pt x="1852011" y="654049"/>
                </a:lnTo>
                <a:lnTo>
                  <a:pt x="1865783" y="699299"/>
                </a:lnTo>
                <a:lnTo>
                  <a:pt x="1877567" y="745575"/>
                </a:lnTo>
                <a:lnTo>
                  <a:pt x="1887316" y="792827"/>
                </a:lnTo>
                <a:lnTo>
                  <a:pt x="1894981" y="841005"/>
                </a:lnTo>
                <a:lnTo>
                  <a:pt x="1900515" y="890059"/>
                </a:lnTo>
                <a:lnTo>
                  <a:pt x="1903870" y="939941"/>
                </a:lnTo>
                <a:lnTo>
                  <a:pt x="1905000" y="990600"/>
                </a:lnTo>
                <a:lnTo>
                  <a:pt x="1903870" y="1041258"/>
                </a:lnTo>
                <a:lnTo>
                  <a:pt x="1900515" y="1091140"/>
                </a:lnTo>
                <a:lnTo>
                  <a:pt x="1894981" y="1140194"/>
                </a:lnTo>
                <a:lnTo>
                  <a:pt x="1887316" y="1188372"/>
                </a:lnTo>
                <a:lnTo>
                  <a:pt x="1877567" y="1235624"/>
                </a:lnTo>
                <a:lnTo>
                  <a:pt x="1865783" y="1281900"/>
                </a:lnTo>
                <a:lnTo>
                  <a:pt x="1852011" y="1327150"/>
                </a:lnTo>
                <a:lnTo>
                  <a:pt x="1836299" y="1371326"/>
                </a:lnTo>
                <a:lnTo>
                  <a:pt x="1818695" y="1414377"/>
                </a:lnTo>
                <a:lnTo>
                  <a:pt x="1799246" y="1456253"/>
                </a:lnTo>
                <a:lnTo>
                  <a:pt x="1778000" y="1496906"/>
                </a:lnTo>
                <a:lnTo>
                  <a:pt x="1755004" y="1536285"/>
                </a:lnTo>
                <a:lnTo>
                  <a:pt x="1730307" y="1574341"/>
                </a:lnTo>
                <a:lnTo>
                  <a:pt x="1703956" y="1611025"/>
                </a:lnTo>
                <a:lnTo>
                  <a:pt x="1675999" y="1646286"/>
                </a:lnTo>
                <a:lnTo>
                  <a:pt x="1646483" y="1680075"/>
                </a:lnTo>
                <a:lnTo>
                  <a:pt x="1615457" y="1712342"/>
                </a:lnTo>
                <a:lnTo>
                  <a:pt x="1582967" y="1743039"/>
                </a:lnTo>
                <a:lnTo>
                  <a:pt x="1549062" y="1772114"/>
                </a:lnTo>
                <a:lnTo>
                  <a:pt x="1513790" y="1799519"/>
                </a:lnTo>
                <a:lnTo>
                  <a:pt x="1477197" y="1825204"/>
                </a:lnTo>
                <a:lnTo>
                  <a:pt x="1439333" y="1849120"/>
                </a:lnTo>
                <a:lnTo>
                  <a:pt x="1400244" y="1871216"/>
                </a:lnTo>
                <a:lnTo>
                  <a:pt x="1359978" y="1891443"/>
                </a:lnTo>
                <a:lnTo>
                  <a:pt x="1318583" y="1909751"/>
                </a:lnTo>
                <a:lnTo>
                  <a:pt x="1276106" y="1926092"/>
                </a:lnTo>
                <a:lnTo>
                  <a:pt x="1232596" y="1940414"/>
                </a:lnTo>
                <a:lnTo>
                  <a:pt x="1188100" y="1952670"/>
                </a:lnTo>
                <a:lnTo>
                  <a:pt x="1142666" y="1962808"/>
                </a:lnTo>
                <a:lnTo>
                  <a:pt x="1096341" y="1970780"/>
                </a:lnTo>
                <a:lnTo>
                  <a:pt x="1049173" y="1976536"/>
                </a:lnTo>
                <a:lnTo>
                  <a:pt x="1001210" y="1980025"/>
                </a:lnTo>
                <a:lnTo>
                  <a:pt x="952500" y="1981200"/>
                </a:lnTo>
                <a:lnTo>
                  <a:pt x="903681" y="1980025"/>
                </a:lnTo>
                <a:lnTo>
                  <a:pt x="855622" y="1976536"/>
                </a:lnTo>
                <a:lnTo>
                  <a:pt x="808372" y="1970780"/>
                </a:lnTo>
                <a:lnTo>
                  <a:pt x="761977" y="1962808"/>
                </a:lnTo>
                <a:lnTo>
                  <a:pt x="716483" y="1952670"/>
                </a:lnTo>
                <a:lnTo>
                  <a:pt x="671939" y="1940414"/>
                </a:lnTo>
                <a:lnTo>
                  <a:pt x="628391" y="1926092"/>
                </a:lnTo>
                <a:lnTo>
                  <a:pt x="585886" y="1909751"/>
                </a:lnTo>
                <a:lnTo>
                  <a:pt x="544472" y="1891443"/>
                </a:lnTo>
                <a:lnTo>
                  <a:pt x="504194" y="1871216"/>
                </a:lnTo>
                <a:lnTo>
                  <a:pt x="465102" y="1849120"/>
                </a:lnTo>
                <a:lnTo>
                  <a:pt x="427240" y="1825204"/>
                </a:lnTo>
                <a:lnTo>
                  <a:pt x="390658" y="1799519"/>
                </a:lnTo>
                <a:lnTo>
                  <a:pt x="355401" y="1772114"/>
                </a:lnTo>
                <a:lnTo>
                  <a:pt x="321517" y="1743039"/>
                </a:lnTo>
                <a:lnTo>
                  <a:pt x="289052" y="1712342"/>
                </a:lnTo>
                <a:lnTo>
                  <a:pt x="258055" y="1680075"/>
                </a:lnTo>
                <a:lnTo>
                  <a:pt x="228571" y="1646286"/>
                </a:lnTo>
                <a:lnTo>
                  <a:pt x="200648" y="1611025"/>
                </a:lnTo>
                <a:lnTo>
                  <a:pt x="174334" y="1574341"/>
                </a:lnTo>
                <a:lnTo>
                  <a:pt x="149674" y="1536285"/>
                </a:lnTo>
                <a:lnTo>
                  <a:pt x="126717" y="1496906"/>
                </a:lnTo>
                <a:lnTo>
                  <a:pt x="105509" y="1456253"/>
                </a:lnTo>
                <a:lnTo>
                  <a:pt x="86098" y="1414377"/>
                </a:lnTo>
                <a:lnTo>
                  <a:pt x="68530" y="1371326"/>
                </a:lnTo>
                <a:lnTo>
                  <a:pt x="52853" y="1327150"/>
                </a:lnTo>
                <a:lnTo>
                  <a:pt x="39113" y="1281900"/>
                </a:lnTo>
                <a:lnTo>
                  <a:pt x="27358" y="1235624"/>
                </a:lnTo>
                <a:lnTo>
                  <a:pt x="17634" y="1188372"/>
                </a:lnTo>
                <a:lnTo>
                  <a:pt x="9990" y="1140194"/>
                </a:lnTo>
                <a:lnTo>
                  <a:pt x="4471" y="1091140"/>
                </a:lnTo>
                <a:lnTo>
                  <a:pt x="1125" y="1041258"/>
                </a:lnTo>
                <a:lnTo>
                  <a:pt x="0" y="990600"/>
                </a:lnTo>
                <a:lnTo>
                  <a:pt x="1125" y="939941"/>
                </a:lnTo>
                <a:lnTo>
                  <a:pt x="4471" y="890059"/>
                </a:lnTo>
                <a:lnTo>
                  <a:pt x="9990" y="841005"/>
                </a:lnTo>
                <a:lnTo>
                  <a:pt x="17634" y="792827"/>
                </a:lnTo>
                <a:lnTo>
                  <a:pt x="27358" y="745575"/>
                </a:lnTo>
                <a:lnTo>
                  <a:pt x="39113" y="699299"/>
                </a:lnTo>
                <a:lnTo>
                  <a:pt x="52853" y="654049"/>
                </a:lnTo>
                <a:lnTo>
                  <a:pt x="68530" y="609873"/>
                </a:lnTo>
                <a:lnTo>
                  <a:pt x="86098" y="566822"/>
                </a:lnTo>
                <a:lnTo>
                  <a:pt x="105509" y="524946"/>
                </a:lnTo>
                <a:lnTo>
                  <a:pt x="126717" y="484293"/>
                </a:lnTo>
                <a:lnTo>
                  <a:pt x="149674" y="444914"/>
                </a:lnTo>
                <a:lnTo>
                  <a:pt x="174334" y="406858"/>
                </a:lnTo>
                <a:lnTo>
                  <a:pt x="200648" y="370174"/>
                </a:lnTo>
                <a:lnTo>
                  <a:pt x="228571" y="334913"/>
                </a:lnTo>
                <a:lnTo>
                  <a:pt x="258055" y="301124"/>
                </a:lnTo>
                <a:lnTo>
                  <a:pt x="289052" y="268857"/>
                </a:lnTo>
                <a:lnTo>
                  <a:pt x="321517" y="238160"/>
                </a:lnTo>
                <a:lnTo>
                  <a:pt x="355401" y="209085"/>
                </a:lnTo>
                <a:lnTo>
                  <a:pt x="390658" y="181680"/>
                </a:lnTo>
                <a:lnTo>
                  <a:pt x="427240" y="155995"/>
                </a:lnTo>
                <a:lnTo>
                  <a:pt x="465102" y="132080"/>
                </a:lnTo>
                <a:lnTo>
                  <a:pt x="504194" y="109983"/>
                </a:lnTo>
                <a:lnTo>
                  <a:pt x="544472" y="89756"/>
                </a:lnTo>
                <a:lnTo>
                  <a:pt x="585886" y="71448"/>
                </a:lnTo>
                <a:lnTo>
                  <a:pt x="628391" y="55107"/>
                </a:lnTo>
                <a:lnTo>
                  <a:pt x="671939" y="40785"/>
                </a:lnTo>
                <a:lnTo>
                  <a:pt x="716483" y="28529"/>
                </a:lnTo>
                <a:lnTo>
                  <a:pt x="761977" y="18391"/>
                </a:lnTo>
                <a:lnTo>
                  <a:pt x="808372" y="10419"/>
                </a:lnTo>
                <a:lnTo>
                  <a:pt x="855622" y="4663"/>
                </a:lnTo>
                <a:lnTo>
                  <a:pt x="903681" y="1174"/>
                </a:lnTo>
                <a:lnTo>
                  <a:pt x="952500" y="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48200" y="3810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553200" y="5791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>
            <a:spLocks noGrp="1"/>
          </p:cNvSpPr>
          <p:nvPr>
            <p:ph type="title"/>
          </p:nvPr>
        </p:nvSpPr>
        <p:spPr>
          <a:xfrm>
            <a:off x="612140" y="414020"/>
            <a:ext cx="743648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1897" baseline="730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50" spc="-337" baseline="7309" dirty="0">
                <a:solidFill>
                  <a:srgbClr val="0ACFD8"/>
                </a:solidFill>
                <a:latin typeface="Times New Roman"/>
                <a:cs typeface="Times New Roman"/>
              </a:rPr>
              <a:t> </a:t>
            </a:r>
            <a:r>
              <a:rPr sz="20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Three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spheres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planet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earth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unique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85189" y="718820"/>
            <a:ext cx="73723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member </a:t>
            </a:r>
            <a:r>
              <a:rPr sz="2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solar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system. </a:t>
            </a:r>
            <a:r>
              <a:rPr sz="20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20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atmosphere,  </a:t>
            </a:r>
            <a:r>
              <a:rPr sz="20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hydrosphere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lithosphere.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combined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role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lies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in 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sphere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living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1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1295400" y="1981200"/>
            <a:ext cx="2209800" cy="1905000"/>
          </a:xfrm>
          <a:custGeom>
            <a:avLst/>
            <a:gdLst/>
            <a:ahLst/>
            <a:cxnLst/>
            <a:rect l="l" t="t" r="r" b="b"/>
            <a:pathLst>
              <a:path w="2209800" h="1905000">
                <a:moveTo>
                  <a:pt x="1104900" y="0"/>
                </a:moveTo>
                <a:lnTo>
                  <a:pt x="1051499" y="1004"/>
                </a:lnTo>
                <a:lnTo>
                  <a:pt x="998878" y="3989"/>
                </a:lnTo>
                <a:lnTo>
                  <a:pt x="947083" y="8917"/>
                </a:lnTo>
                <a:lnTo>
                  <a:pt x="896159" y="15746"/>
                </a:lnTo>
                <a:lnTo>
                  <a:pt x="846153" y="24437"/>
                </a:lnTo>
                <a:lnTo>
                  <a:pt x="797110" y="34949"/>
                </a:lnTo>
                <a:lnTo>
                  <a:pt x="749076" y="47244"/>
                </a:lnTo>
                <a:lnTo>
                  <a:pt x="702097" y="61279"/>
                </a:lnTo>
                <a:lnTo>
                  <a:pt x="656219" y="77017"/>
                </a:lnTo>
                <a:lnTo>
                  <a:pt x="611488" y="94416"/>
                </a:lnTo>
                <a:lnTo>
                  <a:pt x="567949" y="113438"/>
                </a:lnTo>
                <a:lnTo>
                  <a:pt x="525649" y="134040"/>
                </a:lnTo>
                <a:lnTo>
                  <a:pt x="484633" y="156185"/>
                </a:lnTo>
                <a:lnTo>
                  <a:pt x="444947" y="179832"/>
                </a:lnTo>
                <a:lnTo>
                  <a:pt x="406636" y="204940"/>
                </a:lnTo>
                <a:lnTo>
                  <a:pt x="369748" y="231470"/>
                </a:lnTo>
                <a:lnTo>
                  <a:pt x="334328" y="259382"/>
                </a:lnTo>
                <a:lnTo>
                  <a:pt x="300421" y="288635"/>
                </a:lnTo>
                <a:lnTo>
                  <a:pt x="268073" y="319191"/>
                </a:lnTo>
                <a:lnTo>
                  <a:pt x="237330" y="351008"/>
                </a:lnTo>
                <a:lnTo>
                  <a:pt x="208239" y="384048"/>
                </a:lnTo>
                <a:lnTo>
                  <a:pt x="180844" y="418269"/>
                </a:lnTo>
                <a:lnTo>
                  <a:pt x="155193" y="453632"/>
                </a:lnTo>
                <a:lnTo>
                  <a:pt x="131330" y="490097"/>
                </a:lnTo>
                <a:lnTo>
                  <a:pt x="109301" y="527623"/>
                </a:lnTo>
                <a:lnTo>
                  <a:pt x="89153" y="566172"/>
                </a:lnTo>
                <a:lnTo>
                  <a:pt x="70931" y="605703"/>
                </a:lnTo>
                <a:lnTo>
                  <a:pt x="54681" y="646176"/>
                </a:lnTo>
                <a:lnTo>
                  <a:pt x="40449" y="687550"/>
                </a:lnTo>
                <a:lnTo>
                  <a:pt x="28280" y="729787"/>
                </a:lnTo>
                <a:lnTo>
                  <a:pt x="18221" y="772845"/>
                </a:lnTo>
                <a:lnTo>
                  <a:pt x="10318" y="816686"/>
                </a:lnTo>
                <a:lnTo>
                  <a:pt x="4616" y="861268"/>
                </a:lnTo>
                <a:lnTo>
                  <a:pt x="1161" y="906553"/>
                </a:lnTo>
                <a:lnTo>
                  <a:pt x="0" y="952500"/>
                </a:lnTo>
                <a:lnTo>
                  <a:pt x="1161" y="998446"/>
                </a:lnTo>
                <a:lnTo>
                  <a:pt x="4616" y="1043731"/>
                </a:lnTo>
                <a:lnTo>
                  <a:pt x="10318" y="1088313"/>
                </a:lnTo>
                <a:lnTo>
                  <a:pt x="18221" y="1132154"/>
                </a:lnTo>
                <a:lnTo>
                  <a:pt x="28280" y="1175212"/>
                </a:lnTo>
                <a:lnTo>
                  <a:pt x="40449" y="1217449"/>
                </a:lnTo>
                <a:lnTo>
                  <a:pt x="54681" y="1258824"/>
                </a:lnTo>
                <a:lnTo>
                  <a:pt x="70931" y="1299296"/>
                </a:lnTo>
                <a:lnTo>
                  <a:pt x="89153" y="1338827"/>
                </a:lnTo>
                <a:lnTo>
                  <a:pt x="109301" y="1377376"/>
                </a:lnTo>
                <a:lnTo>
                  <a:pt x="131330" y="1414902"/>
                </a:lnTo>
                <a:lnTo>
                  <a:pt x="155193" y="1451367"/>
                </a:lnTo>
                <a:lnTo>
                  <a:pt x="180844" y="1486730"/>
                </a:lnTo>
                <a:lnTo>
                  <a:pt x="208239" y="1520952"/>
                </a:lnTo>
                <a:lnTo>
                  <a:pt x="237330" y="1553991"/>
                </a:lnTo>
                <a:lnTo>
                  <a:pt x="268073" y="1585808"/>
                </a:lnTo>
                <a:lnTo>
                  <a:pt x="300421" y="1616364"/>
                </a:lnTo>
                <a:lnTo>
                  <a:pt x="334328" y="1645617"/>
                </a:lnTo>
                <a:lnTo>
                  <a:pt x="369748" y="1673529"/>
                </a:lnTo>
                <a:lnTo>
                  <a:pt x="406636" y="1700059"/>
                </a:lnTo>
                <a:lnTo>
                  <a:pt x="444947" y="1725168"/>
                </a:lnTo>
                <a:lnTo>
                  <a:pt x="484633" y="1748814"/>
                </a:lnTo>
                <a:lnTo>
                  <a:pt x="525649" y="1770959"/>
                </a:lnTo>
                <a:lnTo>
                  <a:pt x="567949" y="1791561"/>
                </a:lnTo>
                <a:lnTo>
                  <a:pt x="611488" y="1810583"/>
                </a:lnTo>
                <a:lnTo>
                  <a:pt x="656219" y="1827982"/>
                </a:lnTo>
                <a:lnTo>
                  <a:pt x="702097" y="1843720"/>
                </a:lnTo>
                <a:lnTo>
                  <a:pt x="749076" y="1857756"/>
                </a:lnTo>
                <a:lnTo>
                  <a:pt x="797110" y="1870050"/>
                </a:lnTo>
                <a:lnTo>
                  <a:pt x="846153" y="1880562"/>
                </a:lnTo>
                <a:lnTo>
                  <a:pt x="896159" y="1889253"/>
                </a:lnTo>
                <a:lnTo>
                  <a:pt x="947083" y="1896082"/>
                </a:lnTo>
                <a:lnTo>
                  <a:pt x="998878" y="1901010"/>
                </a:lnTo>
                <a:lnTo>
                  <a:pt x="1051499" y="1903995"/>
                </a:lnTo>
                <a:lnTo>
                  <a:pt x="1104900" y="1905000"/>
                </a:lnTo>
                <a:lnTo>
                  <a:pt x="1158198" y="1903995"/>
                </a:lnTo>
                <a:lnTo>
                  <a:pt x="1210728" y="1901010"/>
                </a:lnTo>
                <a:lnTo>
                  <a:pt x="1262443" y="1896082"/>
                </a:lnTo>
                <a:lnTo>
                  <a:pt x="1313298" y="1889253"/>
                </a:lnTo>
                <a:lnTo>
                  <a:pt x="1363246" y="1880562"/>
                </a:lnTo>
                <a:lnTo>
                  <a:pt x="1412241" y="1870050"/>
                </a:lnTo>
                <a:lnTo>
                  <a:pt x="1460235" y="1857756"/>
                </a:lnTo>
                <a:lnTo>
                  <a:pt x="1507184" y="1843720"/>
                </a:lnTo>
                <a:lnTo>
                  <a:pt x="1553039" y="1827982"/>
                </a:lnTo>
                <a:lnTo>
                  <a:pt x="1597756" y="1810583"/>
                </a:lnTo>
                <a:lnTo>
                  <a:pt x="1641287" y="1791561"/>
                </a:lnTo>
                <a:lnTo>
                  <a:pt x="1683586" y="1770959"/>
                </a:lnTo>
                <a:lnTo>
                  <a:pt x="1724607" y="1748814"/>
                </a:lnTo>
                <a:lnTo>
                  <a:pt x="1764304" y="1725168"/>
                </a:lnTo>
                <a:lnTo>
                  <a:pt x="1802629" y="1700059"/>
                </a:lnTo>
                <a:lnTo>
                  <a:pt x="1839538" y="1673529"/>
                </a:lnTo>
                <a:lnTo>
                  <a:pt x="1874982" y="1645617"/>
                </a:lnTo>
                <a:lnTo>
                  <a:pt x="1908916" y="1616364"/>
                </a:lnTo>
                <a:lnTo>
                  <a:pt x="1941294" y="1585808"/>
                </a:lnTo>
                <a:lnTo>
                  <a:pt x="1972069" y="1553991"/>
                </a:lnTo>
                <a:lnTo>
                  <a:pt x="2001194" y="1520952"/>
                </a:lnTo>
                <a:lnTo>
                  <a:pt x="2028624" y="1486730"/>
                </a:lnTo>
                <a:lnTo>
                  <a:pt x="2054312" y="1451367"/>
                </a:lnTo>
                <a:lnTo>
                  <a:pt x="2078211" y="1414902"/>
                </a:lnTo>
                <a:lnTo>
                  <a:pt x="2100276" y="1377376"/>
                </a:lnTo>
                <a:lnTo>
                  <a:pt x="2120459" y="1338827"/>
                </a:lnTo>
                <a:lnTo>
                  <a:pt x="2138715" y="1299296"/>
                </a:lnTo>
                <a:lnTo>
                  <a:pt x="2154996" y="1258824"/>
                </a:lnTo>
                <a:lnTo>
                  <a:pt x="2169258" y="1217449"/>
                </a:lnTo>
                <a:lnTo>
                  <a:pt x="2181452" y="1175212"/>
                </a:lnTo>
                <a:lnTo>
                  <a:pt x="2191534" y="1132154"/>
                </a:lnTo>
                <a:lnTo>
                  <a:pt x="2199455" y="1088313"/>
                </a:lnTo>
                <a:lnTo>
                  <a:pt x="2205171" y="1043731"/>
                </a:lnTo>
                <a:lnTo>
                  <a:pt x="2208635" y="998446"/>
                </a:lnTo>
                <a:lnTo>
                  <a:pt x="2209800" y="952500"/>
                </a:lnTo>
                <a:lnTo>
                  <a:pt x="2208635" y="906553"/>
                </a:lnTo>
                <a:lnTo>
                  <a:pt x="2205171" y="861268"/>
                </a:lnTo>
                <a:lnTo>
                  <a:pt x="2199455" y="816686"/>
                </a:lnTo>
                <a:lnTo>
                  <a:pt x="2191534" y="772845"/>
                </a:lnTo>
                <a:lnTo>
                  <a:pt x="2181452" y="729787"/>
                </a:lnTo>
                <a:lnTo>
                  <a:pt x="2169258" y="687550"/>
                </a:lnTo>
                <a:lnTo>
                  <a:pt x="2154996" y="646176"/>
                </a:lnTo>
                <a:lnTo>
                  <a:pt x="2138715" y="605703"/>
                </a:lnTo>
                <a:lnTo>
                  <a:pt x="2120459" y="566172"/>
                </a:lnTo>
                <a:lnTo>
                  <a:pt x="2100276" y="527623"/>
                </a:lnTo>
                <a:lnTo>
                  <a:pt x="2078211" y="490097"/>
                </a:lnTo>
                <a:lnTo>
                  <a:pt x="2054312" y="453632"/>
                </a:lnTo>
                <a:lnTo>
                  <a:pt x="2028624" y="418269"/>
                </a:lnTo>
                <a:lnTo>
                  <a:pt x="2001194" y="384048"/>
                </a:lnTo>
                <a:lnTo>
                  <a:pt x="1972069" y="351008"/>
                </a:lnTo>
                <a:lnTo>
                  <a:pt x="1941294" y="319191"/>
                </a:lnTo>
                <a:lnTo>
                  <a:pt x="1908916" y="288635"/>
                </a:lnTo>
                <a:lnTo>
                  <a:pt x="1874982" y="259382"/>
                </a:lnTo>
                <a:lnTo>
                  <a:pt x="1839538" y="231470"/>
                </a:lnTo>
                <a:lnTo>
                  <a:pt x="1802629" y="204940"/>
                </a:lnTo>
                <a:lnTo>
                  <a:pt x="1764304" y="179832"/>
                </a:lnTo>
                <a:lnTo>
                  <a:pt x="1724607" y="156185"/>
                </a:lnTo>
                <a:lnTo>
                  <a:pt x="1683586" y="134040"/>
                </a:lnTo>
                <a:lnTo>
                  <a:pt x="1641287" y="113438"/>
                </a:lnTo>
                <a:lnTo>
                  <a:pt x="1597756" y="94416"/>
                </a:lnTo>
                <a:lnTo>
                  <a:pt x="1553039" y="77017"/>
                </a:lnTo>
                <a:lnTo>
                  <a:pt x="1507184" y="61279"/>
                </a:lnTo>
                <a:lnTo>
                  <a:pt x="1460235" y="47244"/>
                </a:lnTo>
                <a:lnTo>
                  <a:pt x="1412241" y="34949"/>
                </a:lnTo>
                <a:lnTo>
                  <a:pt x="1363246" y="24437"/>
                </a:lnTo>
                <a:lnTo>
                  <a:pt x="1313298" y="15746"/>
                </a:lnTo>
                <a:lnTo>
                  <a:pt x="1262443" y="8917"/>
                </a:lnTo>
                <a:lnTo>
                  <a:pt x="1210728" y="3989"/>
                </a:lnTo>
                <a:lnTo>
                  <a:pt x="1158198" y="1004"/>
                </a:lnTo>
                <a:lnTo>
                  <a:pt x="11049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95400" y="1981200"/>
            <a:ext cx="2209800" cy="1905000"/>
          </a:xfrm>
          <a:custGeom>
            <a:avLst/>
            <a:gdLst/>
            <a:ahLst/>
            <a:cxnLst/>
            <a:rect l="l" t="t" r="r" b="b"/>
            <a:pathLst>
              <a:path w="2209800" h="1905000">
                <a:moveTo>
                  <a:pt x="1104900" y="0"/>
                </a:moveTo>
                <a:lnTo>
                  <a:pt x="1158198" y="1004"/>
                </a:lnTo>
                <a:lnTo>
                  <a:pt x="1210728" y="3989"/>
                </a:lnTo>
                <a:lnTo>
                  <a:pt x="1262443" y="8917"/>
                </a:lnTo>
                <a:lnTo>
                  <a:pt x="1313298" y="15746"/>
                </a:lnTo>
                <a:lnTo>
                  <a:pt x="1363246" y="24437"/>
                </a:lnTo>
                <a:lnTo>
                  <a:pt x="1412241" y="34949"/>
                </a:lnTo>
                <a:lnTo>
                  <a:pt x="1460235" y="47244"/>
                </a:lnTo>
                <a:lnTo>
                  <a:pt x="1507184" y="61279"/>
                </a:lnTo>
                <a:lnTo>
                  <a:pt x="1553039" y="77017"/>
                </a:lnTo>
                <a:lnTo>
                  <a:pt x="1597756" y="94416"/>
                </a:lnTo>
                <a:lnTo>
                  <a:pt x="1641287" y="113438"/>
                </a:lnTo>
                <a:lnTo>
                  <a:pt x="1683586" y="134040"/>
                </a:lnTo>
                <a:lnTo>
                  <a:pt x="1724607" y="156185"/>
                </a:lnTo>
                <a:lnTo>
                  <a:pt x="1764304" y="179832"/>
                </a:lnTo>
                <a:lnTo>
                  <a:pt x="1802629" y="204940"/>
                </a:lnTo>
                <a:lnTo>
                  <a:pt x="1839538" y="231470"/>
                </a:lnTo>
                <a:lnTo>
                  <a:pt x="1874982" y="259382"/>
                </a:lnTo>
                <a:lnTo>
                  <a:pt x="1908916" y="288635"/>
                </a:lnTo>
                <a:lnTo>
                  <a:pt x="1941294" y="319191"/>
                </a:lnTo>
                <a:lnTo>
                  <a:pt x="1972069" y="351008"/>
                </a:lnTo>
                <a:lnTo>
                  <a:pt x="2001194" y="384048"/>
                </a:lnTo>
                <a:lnTo>
                  <a:pt x="2028624" y="418269"/>
                </a:lnTo>
                <a:lnTo>
                  <a:pt x="2054312" y="453632"/>
                </a:lnTo>
                <a:lnTo>
                  <a:pt x="2078211" y="490097"/>
                </a:lnTo>
                <a:lnTo>
                  <a:pt x="2100276" y="527623"/>
                </a:lnTo>
                <a:lnTo>
                  <a:pt x="2120459" y="566172"/>
                </a:lnTo>
                <a:lnTo>
                  <a:pt x="2138715" y="605703"/>
                </a:lnTo>
                <a:lnTo>
                  <a:pt x="2154996" y="646176"/>
                </a:lnTo>
                <a:lnTo>
                  <a:pt x="2169258" y="687550"/>
                </a:lnTo>
                <a:lnTo>
                  <a:pt x="2181452" y="729787"/>
                </a:lnTo>
                <a:lnTo>
                  <a:pt x="2191534" y="772845"/>
                </a:lnTo>
                <a:lnTo>
                  <a:pt x="2199455" y="816686"/>
                </a:lnTo>
                <a:lnTo>
                  <a:pt x="2205171" y="861268"/>
                </a:lnTo>
                <a:lnTo>
                  <a:pt x="2208635" y="906553"/>
                </a:lnTo>
                <a:lnTo>
                  <a:pt x="2209800" y="952500"/>
                </a:lnTo>
                <a:lnTo>
                  <a:pt x="2208635" y="998446"/>
                </a:lnTo>
                <a:lnTo>
                  <a:pt x="2205171" y="1043731"/>
                </a:lnTo>
                <a:lnTo>
                  <a:pt x="2199455" y="1088313"/>
                </a:lnTo>
                <a:lnTo>
                  <a:pt x="2191534" y="1132154"/>
                </a:lnTo>
                <a:lnTo>
                  <a:pt x="2181452" y="1175212"/>
                </a:lnTo>
                <a:lnTo>
                  <a:pt x="2169258" y="1217449"/>
                </a:lnTo>
                <a:lnTo>
                  <a:pt x="2154996" y="1258824"/>
                </a:lnTo>
                <a:lnTo>
                  <a:pt x="2138715" y="1299296"/>
                </a:lnTo>
                <a:lnTo>
                  <a:pt x="2120459" y="1338827"/>
                </a:lnTo>
                <a:lnTo>
                  <a:pt x="2100276" y="1377376"/>
                </a:lnTo>
                <a:lnTo>
                  <a:pt x="2078211" y="1414902"/>
                </a:lnTo>
                <a:lnTo>
                  <a:pt x="2054312" y="1451367"/>
                </a:lnTo>
                <a:lnTo>
                  <a:pt x="2028624" y="1486730"/>
                </a:lnTo>
                <a:lnTo>
                  <a:pt x="2001194" y="1520952"/>
                </a:lnTo>
                <a:lnTo>
                  <a:pt x="1972069" y="1553991"/>
                </a:lnTo>
                <a:lnTo>
                  <a:pt x="1941294" y="1585808"/>
                </a:lnTo>
                <a:lnTo>
                  <a:pt x="1908916" y="1616364"/>
                </a:lnTo>
                <a:lnTo>
                  <a:pt x="1874982" y="1645617"/>
                </a:lnTo>
                <a:lnTo>
                  <a:pt x="1839538" y="1673529"/>
                </a:lnTo>
                <a:lnTo>
                  <a:pt x="1802629" y="1700059"/>
                </a:lnTo>
                <a:lnTo>
                  <a:pt x="1764304" y="1725168"/>
                </a:lnTo>
                <a:lnTo>
                  <a:pt x="1724607" y="1748814"/>
                </a:lnTo>
                <a:lnTo>
                  <a:pt x="1683586" y="1770959"/>
                </a:lnTo>
                <a:lnTo>
                  <a:pt x="1641287" y="1791561"/>
                </a:lnTo>
                <a:lnTo>
                  <a:pt x="1597756" y="1810583"/>
                </a:lnTo>
                <a:lnTo>
                  <a:pt x="1553039" y="1827982"/>
                </a:lnTo>
                <a:lnTo>
                  <a:pt x="1507184" y="1843720"/>
                </a:lnTo>
                <a:lnTo>
                  <a:pt x="1460235" y="1857756"/>
                </a:lnTo>
                <a:lnTo>
                  <a:pt x="1412241" y="1870050"/>
                </a:lnTo>
                <a:lnTo>
                  <a:pt x="1363246" y="1880562"/>
                </a:lnTo>
                <a:lnTo>
                  <a:pt x="1313298" y="1889253"/>
                </a:lnTo>
                <a:lnTo>
                  <a:pt x="1262443" y="1896082"/>
                </a:lnTo>
                <a:lnTo>
                  <a:pt x="1210728" y="1901010"/>
                </a:lnTo>
                <a:lnTo>
                  <a:pt x="1158198" y="1903995"/>
                </a:lnTo>
                <a:lnTo>
                  <a:pt x="1104900" y="1905000"/>
                </a:lnTo>
                <a:lnTo>
                  <a:pt x="1051499" y="1903995"/>
                </a:lnTo>
                <a:lnTo>
                  <a:pt x="998878" y="1901010"/>
                </a:lnTo>
                <a:lnTo>
                  <a:pt x="947083" y="1896082"/>
                </a:lnTo>
                <a:lnTo>
                  <a:pt x="896159" y="1889253"/>
                </a:lnTo>
                <a:lnTo>
                  <a:pt x="846153" y="1880562"/>
                </a:lnTo>
                <a:lnTo>
                  <a:pt x="797110" y="1870050"/>
                </a:lnTo>
                <a:lnTo>
                  <a:pt x="749076" y="1857756"/>
                </a:lnTo>
                <a:lnTo>
                  <a:pt x="702097" y="1843720"/>
                </a:lnTo>
                <a:lnTo>
                  <a:pt x="656219" y="1827982"/>
                </a:lnTo>
                <a:lnTo>
                  <a:pt x="611488" y="1810583"/>
                </a:lnTo>
                <a:lnTo>
                  <a:pt x="567949" y="1791561"/>
                </a:lnTo>
                <a:lnTo>
                  <a:pt x="525649" y="1770959"/>
                </a:lnTo>
                <a:lnTo>
                  <a:pt x="484633" y="1748814"/>
                </a:lnTo>
                <a:lnTo>
                  <a:pt x="444947" y="1725167"/>
                </a:lnTo>
                <a:lnTo>
                  <a:pt x="406636" y="1700059"/>
                </a:lnTo>
                <a:lnTo>
                  <a:pt x="369748" y="1673529"/>
                </a:lnTo>
                <a:lnTo>
                  <a:pt x="334328" y="1645617"/>
                </a:lnTo>
                <a:lnTo>
                  <a:pt x="300421" y="1616364"/>
                </a:lnTo>
                <a:lnTo>
                  <a:pt x="268073" y="1585808"/>
                </a:lnTo>
                <a:lnTo>
                  <a:pt x="237330" y="1553991"/>
                </a:lnTo>
                <a:lnTo>
                  <a:pt x="208239" y="1520952"/>
                </a:lnTo>
                <a:lnTo>
                  <a:pt x="180844" y="1486730"/>
                </a:lnTo>
                <a:lnTo>
                  <a:pt x="155193" y="1451367"/>
                </a:lnTo>
                <a:lnTo>
                  <a:pt x="131330" y="1414902"/>
                </a:lnTo>
                <a:lnTo>
                  <a:pt x="109301" y="1377376"/>
                </a:lnTo>
                <a:lnTo>
                  <a:pt x="89153" y="1338827"/>
                </a:lnTo>
                <a:lnTo>
                  <a:pt x="70931" y="1299296"/>
                </a:lnTo>
                <a:lnTo>
                  <a:pt x="54681" y="1258823"/>
                </a:lnTo>
                <a:lnTo>
                  <a:pt x="40449" y="1217449"/>
                </a:lnTo>
                <a:lnTo>
                  <a:pt x="28280" y="1175212"/>
                </a:lnTo>
                <a:lnTo>
                  <a:pt x="18221" y="1132154"/>
                </a:lnTo>
                <a:lnTo>
                  <a:pt x="10318" y="1088313"/>
                </a:lnTo>
                <a:lnTo>
                  <a:pt x="4616" y="1043731"/>
                </a:lnTo>
                <a:lnTo>
                  <a:pt x="1161" y="998446"/>
                </a:lnTo>
                <a:lnTo>
                  <a:pt x="0" y="952500"/>
                </a:lnTo>
                <a:lnTo>
                  <a:pt x="1161" y="906553"/>
                </a:lnTo>
                <a:lnTo>
                  <a:pt x="4616" y="861268"/>
                </a:lnTo>
                <a:lnTo>
                  <a:pt x="10318" y="816686"/>
                </a:lnTo>
                <a:lnTo>
                  <a:pt x="18221" y="772845"/>
                </a:lnTo>
                <a:lnTo>
                  <a:pt x="28280" y="729787"/>
                </a:lnTo>
                <a:lnTo>
                  <a:pt x="40449" y="687550"/>
                </a:lnTo>
                <a:lnTo>
                  <a:pt x="54681" y="646176"/>
                </a:lnTo>
                <a:lnTo>
                  <a:pt x="70931" y="605703"/>
                </a:lnTo>
                <a:lnTo>
                  <a:pt x="89153" y="566172"/>
                </a:lnTo>
                <a:lnTo>
                  <a:pt x="109301" y="527623"/>
                </a:lnTo>
                <a:lnTo>
                  <a:pt x="131330" y="490097"/>
                </a:lnTo>
                <a:lnTo>
                  <a:pt x="155193" y="453632"/>
                </a:lnTo>
                <a:lnTo>
                  <a:pt x="180844" y="418269"/>
                </a:lnTo>
                <a:lnTo>
                  <a:pt x="208239" y="384047"/>
                </a:lnTo>
                <a:lnTo>
                  <a:pt x="237330" y="351008"/>
                </a:lnTo>
                <a:lnTo>
                  <a:pt x="268073" y="319191"/>
                </a:lnTo>
                <a:lnTo>
                  <a:pt x="300421" y="288635"/>
                </a:lnTo>
                <a:lnTo>
                  <a:pt x="334328" y="259382"/>
                </a:lnTo>
                <a:lnTo>
                  <a:pt x="369748" y="231470"/>
                </a:lnTo>
                <a:lnTo>
                  <a:pt x="406636" y="204940"/>
                </a:lnTo>
                <a:lnTo>
                  <a:pt x="444947" y="179831"/>
                </a:lnTo>
                <a:lnTo>
                  <a:pt x="484633" y="156185"/>
                </a:lnTo>
                <a:lnTo>
                  <a:pt x="525649" y="134040"/>
                </a:lnTo>
                <a:lnTo>
                  <a:pt x="567949" y="113438"/>
                </a:lnTo>
                <a:lnTo>
                  <a:pt x="611488" y="94416"/>
                </a:lnTo>
                <a:lnTo>
                  <a:pt x="656219" y="77017"/>
                </a:lnTo>
                <a:lnTo>
                  <a:pt x="702097" y="61279"/>
                </a:lnTo>
                <a:lnTo>
                  <a:pt x="749076" y="47243"/>
                </a:lnTo>
                <a:lnTo>
                  <a:pt x="797110" y="34949"/>
                </a:lnTo>
                <a:lnTo>
                  <a:pt x="846153" y="24437"/>
                </a:lnTo>
                <a:lnTo>
                  <a:pt x="896159" y="15746"/>
                </a:lnTo>
                <a:lnTo>
                  <a:pt x="947083" y="8917"/>
                </a:lnTo>
                <a:lnTo>
                  <a:pt x="998878" y="3989"/>
                </a:lnTo>
                <a:lnTo>
                  <a:pt x="1051499" y="1004"/>
                </a:lnTo>
                <a:lnTo>
                  <a:pt x="1104900" y="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95400" y="1981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505200" y="3886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2233929" y="2783840"/>
            <a:ext cx="331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spc="45" dirty="0">
                <a:solidFill>
                  <a:srgbClr val="FFFFFF"/>
                </a:solidFill>
                <a:latin typeface="Times New Roman"/>
                <a:cs typeface="Times New Roman"/>
              </a:rPr>
              <a:t>ir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886200" y="1676400"/>
            <a:ext cx="2209800" cy="1828800"/>
          </a:xfrm>
          <a:custGeom>
            <a:avLst/>
            <a:gdLst/>
            <a:ahLst/>
            <a:cxnLst/>
            <a:rect l="l" t="t" r="r" b="b"/>
            <a:pathLst>
              <a:path w="2209800" h="1828800">
                <a:moveTo>
                  <a:pt x="1104900" y="0"/>
                </a:moveTo>
                <a:lnTo>
                  <a:pt x="1051601" y="963"/>
                </a:lnTo>
                <a:lnTo>
                  <a:pt x="999071" y="3830"/>
                </a:lnTo>
                <a:lnTo>
                  <a:pt x="947356" y="8560"/>
                </a:lnTo>
                <a:lnTo>
                  <a:pt x="896501" y="15116"/>
                </a:lnTo>
                <a:lnTo>
                  <a:pt x="846553" y="23459"/>
                </a:lnTo>
                <a:lnTo>
                  <a:pt x="797558" y="33551"/>
                </a:lnTo>
                <a:lnTo>
                  <a:pt x="749564" y="45354"/>
                </a:lnTo>
                <a:lnTo>
                  <a:pt x="702615" y="58828"/>
                </a:lnTo>
                <a:lnTo>
                  <a:pt x="656760" y="73936"/>
                </a:lnTo>
                <a:lnTo>
                  <a:pt x="612043" y="90640"/>
                </a:lnTo>
                <a:lnTo>
                  <a:pt x="568512" y="108900"/>
                </a:lnTo>
                <a:lnTo>
                  <a:pt x="526213" y="128679"/>
                </a:lnTo>
                <a:lnTo>
                  <a:pt x="485192" y="149938"/>
                </a:lnTo>
                <a:lnTo>
                  <a:pt x="445495" y="172638"/>
                </a:lnTo>
                <a:lnTo>
                  <a:pt x="407170" y="196742"/>
                </a:lnTo>
                <a:lnTo>
                  <a:pt x="370261" y="222211"/>
                </a:lnTo>
                <a:lnTo>
                  <a:pt x="334817" y="249006"/>
                </a:lnTo>
                <a:lnTo>
                  <a:pt x="300883" y="277090"/>
                </a:lnTo>
                <a:lnTo>
                  <a:pt x="268505" y="306423"/>
                </a:lnTo>
                <a:lnTo>
                  <a:pt x="237730" y="336968"/>
                </a:lnTo>
                <a:lnTo>
                  <a:pt x="208605" y="368686"/>
                </a:lnTo>
                <a:lnTo>
                  <a:pt x="181175" y="401538"/>
                </a:lnTo>
                <a:lnTo>
                  <a:pt x="155487" y="435486"/>
                </a:lnTo>
                <a:lnTo>
                  <a:pt x="131588" y="470493"/>
                </a:lnTo>
                <a:lnTo>
                  <a:pt x="109523" y="506518"/>
                </a:lnTo>
                <a:lnTo>
                  <a:pt x="89340" y="543525"/>
                </a:lnTo>
                <a:lnTo>
                  <a:pt x="71084" y="581475"/>
                </a:lnTo>
                <a:lnTo>
                  <a:pt x="54803" y="620328"/>
                </a:lnTo>
                <a:lnTo>
                  <a:pt x="40541" y="660048"/>
                </a:lnTo>
                <a:lnTo>
                  <a:pt x="28347" y="700595"/>
                </a:lnTo>
                <a:lnTo>
                  <a:pt x="18265" y="741931"/>
                </a:lnTo>
                <a:lnTo>
                  <a:pt x="10344" y="784018"/>
                </a:lnTo>
                <a:lnTo>
                  <a:pt x="4628" y="826818"/>
                </a:lnTo>
                <a:lnTo>
                  <a:pt x="1164" y="870291"/>
                </a:lnTo>
                <a:lnTo>
                  <a:pt x="0" y="914400"/>
                </a:lnTo>
                <a:lnTo>
                  <a:pt x="1164" y="958508"/>
                </a:lnTo>
                <a:lnTo>
                  <a:pt x="4628" y="1001981"/>
                </a:lnTo>
                <a:lnTo>
                  <a:pt x="10344" y="1044781"/>
                </a:lnTo>
                <a:lnTo>
                  <a:pt x="18265" y="1086868"/>
                </a:lnTo>
                <a:lnTo>
                  <a:pt x="28347" y="1128204"/>
                </a:lnTo>
                <a:lnTo>
                  <a:pt x="40541" y="1168751"/>
                </a:lnTo>
                <a:lnTo>
                  <a:pt x="54803" y="1208471"/>
                </a:lnTo>
                <a:lnTo>
                  <a:pt x="71084" y="1247324"/>
                </a:lnTo>
                <a:lnTo>
                  <a:pt x="89340" y="1285274"/>
                </a:lnTo>
                <a:lnTo>
                  <a:pt x="109523" y="1322281"/>
                </a:lnTo>
                <a:lnTo>
                  <a:pt x="131588" y="1358306"/>
                </a:lnTo>
                <a:lnTo>
                  <a:pt x="155487" y="1393313"/>
                </a:lnTo>
                <a:lnTo>
                  <a:pt x="181175" y="1427261"/>
                </a:lnTo>
                <a:lnTo>
                  <a:pt x="208605" y="1460113"/>
                </a:lnTo>
                <a:lnTo>
                  <a:pt x="237730" y="1491831"/>
                </a:lnTo>
                <a:lnTo>
                  <a:pt x="268505" y="1522376"/>
                </a:lnTo>
                <a:lnTo>
                  <a:pt x="300883" y="1551709"/>
                </a:lnTo>
                <a:lnTo>
                  <a:pt x="334817" y="1579793"/>
                </a:lnTo>
                <a:lnTo>
                  <a:pt x="370261" y="1606588"/>
                </a:lnTo>
                <a:lnTo>
                  <a:pt x="407170" y="1632057"/>
                </a:lnTo>
                <a:lnTo>
                  <a:pt x="445495" y="1656161"/>
                </a:lnTo>
                <a:lnTo>
                  <a:pt x="485192" y="1678861"/>
                </a:lnTo>
                <a:lnTo>
                  <a:pt x="526213" y="1700120"/>
                </a:lnTo>
                <a:lnTo>
                  <a:pt x="568512" y="1719899"/>
                </a:lnTo>
                <a:lnTo>
                  <a:pt x="612043" y="1738159"/>
                </a:lnTo>
                <a:lnTo>
                  <a:pt x="656760" y="1754863"/>
                </a:lnTo>
                <a:lnTo>
                  <a:pt x="702615" y="1769971"/>
                </a:lnTo>
                <a:lnTo>
                  <a:pt x="749564" y="1783445"/>
                </a:lnTo>
                <a:lnTo>
                  <a:pt x="797558" y="1795248"/>
                </a:lnTo>
                <a:lnTo>
                  <a:pt x="846553" y="1805340"/>
                </a:lnTo>
                <a:lnTo>
                  <a:pt x="896501" y="1813683"/>
                </a:lnTo>
                <a:lnTo>
                  <a:pt x="947356" y="1820239"/>
                </a:lnTo>
                <a:lnTo>
                  <a:pt x="999071" y="1824969"/>
                </a:lnTo>
                <a:lnTo>
                  <a:pt x="1051601" y="1827836"/>
                </a:lnTo>
                <a:lnTo>
                  <a:pt x="1104900" y="1828800"/>
                </a:lnTo>
                <a:lnTo>
                  <a:pt x="1158198" y="1827836"/>
                </a:lnTo>
                <a:lnTo>
                  <a:pt x="1210728" y="1824969"/>
                </a:lnTo>
                <a:lnTo>
                  <a:pt x="1262443" y="1820239"/>
                </a:lnTo>
                <a:lnTo>
                  <a:pt x="1313298" y="1813683"/>
                </a:lnTo>
                <a:lnTo>
                  <a:pt x="1363246" y="1805340"/>
                </a:lnTo>
                <a:lnTo>
                  <a:pt x="1412241" y="1795248"/>
                </a:lnTo>
                <a:lnTo>
                  <a:pt x="1460235" y="1783445"/>
                </a:lnTo>
                <a:lnTo>
                  <a:pt x="1507184" y="1769971"/>
                </a:lnTo>
                <a:lnTo>
                  <a:pt x="1553039" y="1754863"/>
                </a:lnTo>
                <a:lnTo>
                  <a:pt x="1597756" y="1738159"/>
                </a:lnTo>
                <a:lnTo>
                  <a:pt x="1641287" y="1719899"/>
                </a:lnTo>
                <a:lnTo>
                  <a:pt x="1683586" y="1700120"/>
                </a:lnTo>
                <a:lnTo>
                  <a:pt x="1724607" y="1678861"/>
                </a:lnTo>
                <a:lnTo>
                  <a:pt x="1764304" y="1656161"/>
                </a:lnTo>
                <a:lnTo>
                  <a:pt x="1802629" y="1632057"/>
                </a:lnTo>
                <a:lnTo>
                  <a:pt x="1839538" y="1606588"/>
                </a:lnTo>
                <a:lnTo>
                  <a:pt x="1874982" y="1579793"/>
                </a:lnTo>
                <a:lnTo>
                  <a:pt x="1908916" y="1551709"/>
                </a:lnTo>
                <a:lnTo>
                  <a:pt x="1941294" y="1522376"/>
                </a:lnTo>
                <a:lnTo>
                  <a:pt x="1972069" y="1491831"/>
                </a:lnTo>
                <a:lnTo>
                  <a:pt x="2001194" y="1460113"/>
                </a:lnTo>
                <a:lnTo>
                  <a:pt x="2028624" y="1427261"/>
                </a:lnTo>
                <a:lnTo>
                  <a:pt x="2054312" y="1393313"/>
                </a:lnTo>
                <a:lnTo>
                  <a:pt x="2078211" y="1358306"/>
                </a:lnTo>
                <a:lnTo>
                  <a:pt x="2100276" y="1322281"/>
                </a:lnTo>
                <a:lnTo>
                  <a:pt x="2120459" y="1285274"/>
                </a:lnTo>
                <a:lnTo>
                  <a:pt x="2138715" y="1247324"/>
                </a:lnTo>
                <a:lnTo>
                  <a:pt x="2154996" y="1208471"/>
                </a:lnTo>
                <a:lnTo>
                  <a:pt x="2169258" y="1168751"/>
                </a:lnTo>
                <a:lnTo>
                  <a:pt x="2181452" y="1128204"/>
                </a:lnTo>
                <a:lnTo>
                  <a:pt x="2191534" y="1086868"/>
                </a:lnTo>
                <a:lnTo>
                  <a:pt x="2199455" y="1044781"/>
                </a:lnTo>
                <a:lnTo>
                  <a:pt x="2205171" y="1001981"/>
                </a:lnTo>
                <a:lnTo>
                  <a:pt x="2208635" y="958508"/>
                </a:lnTo>
                <a:lnTo>
                  <a:pt x="2209800" y="914400"/>
                </a:lnTo>
                <a:lnTo>
                  <a:pt x="2208635" y="870291"/>
                </a:lnTo>
                <a:lnTo>
                  <a:pt x="2205171" y="826818"/>
                </a:lnTo>
                <a:lnTo>
                  <a:pt x="2199455" y="784018"/>
                </a:lnTo>
                <a:lnTo>
                  <a:pt x="2191534" y="741931"/>
                </a:lnTo>
                <a:lnTo>
                  <a:pt x="2181452" y="700595"/>
                </a:lnTo>
                <a:lnTo>
                  <a:pt x="2169258" y="660048"/>
                </a:lnTo>
                <a:lnTo>
                  <a:pt x="2154996" y="620328"/>
                </a:lnTo>
                <a:lnTo>
                  <a:pt x="2138715" y="581475"/>
                </a:lnTo>
                <a:lnTo>
                  <a:pt x="2120459" y="543525"/>
                </a:lnTo>
                <a:lnTo>
                  <a:pt x="2100276" y="506518"/>
                </a:lnTo>
                <a:lnTo>
                  <a:pt x="2078211" y="470493"/>
                </a:lnTo>
                <a:lnTo>
                  <a:pt x="2054312" y="435486"/>
                </a:lnTo>
                <a:lnTo>
                  <a:pt x="2028624" y="401538"/>
                </a:lnTo>
                <a:lnTo>
                  <a:pt x="2001194" y="368686"/>
                </a:lnTo>
                <a:lnTo>
                  <a:pt x="1972069" y="336968"/>
                </a:lnTo>
                <a:lnTo>
                  <a:pt x="1941294" y="306423"/>
                </a:lnTo>
                <a:lnTo>
                  <a:pt x="1908916" y="277090"/>
                </a:lnTo>
                <a:lnTo>
                  <a:pt x="1874982" y="249006"/>
                </a:lnTo>
                <a:lnTo>
                  <a:pt x="1839538" y="222211"/>
                </a:lnTo>
                <a:lnTo>
                  <a:pt x="1802629" y="196742"/>
                </a:lnTo>
                <a:lnTo>
                  <a:pt x="1764304" y="172638"/>
                </a:lnTo>
                <a:lnTo>
                  <a:pt x="1724607" y="149938"/>
                </a:lnTo>
                <a:lnTo>
                  <a:pt x="1683586" y="128679"/>
                </a:lnTo>
                <a:lnTo>
                  <a:pt x="1641287" y="108900"/>
                </a:lnTo>
                <a:lnTo>
                  <a:pt x="1597756" y="90640"/>
                </a:lnTo>
                <a:lnTo>
                  <a:pt x="1553039" y="73936"/>
                </a:lnTo>
                <a:lnTo>
                  <a:pt x="1507184" y="58828"/>
                </a:lnTo>
                <a:lnTo>
                  <a:pt x="1460235" y="45354"/>
                </a:lnTo>
                <a:lnTo>
                  <a:pt x="1412241" y="33551"/>
                </a:lnTo>
                <a:lnTo>
                  <a:pt x="1363246" y="23459"/>
                </a:lnTo>
                <a:lnTo>
                  <a:pt x="1313298" y="15116"/>
                </a:lnTo>
                <a:lnTo>
                  <a:pt x="1262443" y="8560"/>
                </a:lnTo>
                <a:lnTo>
                  <a:pt x="1210728" y="3830"/>
                </a:lnTo>
                <a:lnTo>
                  <a:pt x="1158198" y="963"/>
                </a:lnTo>
                <a:lnTo>
                  <a:pt x="11049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886200" y="1676400"/>
            <a:ext cx="2209800" cy="1828800"/>
          </a:xfrm>
          <a:custGeom>
            <a:avLst/>
            <a:gdLst/>
            <a:ahLst/>
            <a:cxnLst/>
            <a:rect l="l" t="t" r="r" b="b"/>
            <a:pathLst>
              <a:path w="2209800" h="1828800">
                <a:moveTo>
                  <a:pt x="1104900" y="0"/>
                </a:moveTo>
                <a:lnTo>
                  <a:pt x="1158198" y="963"/>
                </a:lnTo>
                <a:lnTo>
                  <a:pt x="1210728" y="3830"/>
                </a:lnTo>
                <a:lnTo>
                  <a:pt x="1262443" y="8560"/>
                </a:lnTo>
                <a:lnTo>
                  <a:pt x="1313298" y="15116"/>
                </a:lnTo>
                <a:lnTo>
                  <a:pt x="1363246" y="23459"/>
                </a:lnTo>
                <a:lnTo>
                  <a:pt x="1412241" y="33551"/>
                </a:lnTo>
                <a:lnTo>
                  <a:pt x="1460235" y="45354"/>
                </a:lnTo>
                <a:lnTo>
                  <a:pt x="1507184" y="58828"/>
                </a:lnTo>
                <a:lnTo>
                  <a:pt x="1553039" y="73936"/>
                </a:lnTo>
                <a:lnTo>
                  <a:pt x="1597756" y="90640"/>
                </a:lnTo>
                <a:lnTo>
                  <a:pt x="1641287" y="108900"/>
                </a:lnTo>
                <a:lnTo>
                  <a:pt x="1683586" y="128679"/>
                </a:lnTo>
                <a:lnTo>
                  <a:pt x="1724607" y="149938"/>
                </a:lnTo>
                <a:lnTo>
                  <a:pt x="1764304" y="172638"/>
                </a:lnTo>
                <a:lnTo>
                  <a:pt x="1802629" y="196742"/>
                </a:lnTo>
                <a:lnTo>
                  <a:pt x="1839538" y="222211"/>
                </a:lnTo>
                <a:lnTo>
                  <a:pt x="1874982" y="249006"/>
                </a:lnTo>
                <a:lnTo>
                  <a:pt x="1908916" y="277090"/>
                </a:lnTo>
                <a:lnTo>
                  <a:pt x="1941294" y="306423"/>
                </a:lnTo>
                <a:lnTo>
                  <a:pt x="1972069" y="336968"/>
                </a:lnTo>
                <a:lnTo>
                  <a:pt x="2001194" y="368686"/>
                </a:lnTo>
                <a:lnTo>
                  <a:pt x="2028624" y="401538"/>
                </a:lnTo>
                <a:lnTo>
                  <a:pt x="2054312" y="435486"/>
                </a:lnTo>
                <a:lnTo>
                  <a:pt x="2078211" y="470493"/>
                </a:lnTo>
                <a:lnTo>
                  <a:pt x="2100276" y="506518"/>
                </a:lnTo>
                <a:lnTo>
                  <a:pt x="2120459" y="543525"/>
                </a:lnTo>
                <a:lnTo>
                  <a:pt x="2138715" y="581475"/>
                </a:lnTo>
                <a:lnTo>
                  <a:pt x="2154996" y="620328"/>
                </a:lnTo>
                <a:lnTo>
                  <a:pt x="2169258" y="660048"/>
                </a:lnTo>
                <a:lnTo>
                  <a:pt x="2181452" y="700595"/>
                </a:lnTo>
                <a:lnTo>
                  <a:pt x="2191534" y="741931"/>
                </a:lnTo>
                <a:lnTo>
                  <a:pt x="2199455" y="784018"/>
                </a:lnTo>
                <a:lnTo>
                  <a:pt x="2205171" y="826818"/>
                </a:lnTo>
                <a:lnTo>
                  <a:pt x="2208635" y="870291"/>
                </a:lnTo>
                <a:lnTo>
                  <a:pt x="2209800" y="914400"/>
                </a:lnTo>
                <a:lnTo>
                  <a:pt x="2208635" y="958508"/>
                </a:lnTo>
                <a:lnTo>
                  <a:pt x="2205171" y="1001981"/>
                </a:lnTo>
                <a:lnTo>
                  <a:pt x="2199455" y="1044781"/>
                </a:lnTo>
                <a:lnTo>
                  <a:pt x="2191534" y="1086868"/>
                </a:lnTo>
                <a:lnTo>
                  <a:pt x="2181452" y="1128204"/>
                </a:lnTo>
                <a:lnTo>
                  <a:pt x="2169258" y="1168751"/>
                </a:lnTo>
                <a:lnTo>
                  <a:pt x="2154996" y="1208471"/>
                </a:lnTo>
                <a:lnTo>
                  <a:pt x="2138715" y="1247324"/>
                </a:lnTo>
                <a:lnTo>
                  <a:pt x="2120459" y="1285274"/>
                </a:lnTo>
                <a:lnTo>
                  <a:pt x="2100276" y="1322281"/>
                </a:lnTo>
                <a:lnTo>
                  <a:pt x="2078211" y="1358306"/>
                </a:lnTo>
                <a:lnTo>
                  <a:pt x="2054312" y="1393313"/>
                </a:lnTo>
                <a:lnTo>
                  <a:pt x="2028624" y="1427261"/>
                </a:lnTo>
                <a:lnTo>
                  <a:pt x="2001194" y="1460113"/>
                </a:lnTo>
                <a:lnTo>
                  <a:pt x="1972069" y="1491831"/>
                </a:lnTo>
                <a:lnTo>
                  <a:pt x="1941294" y="1522376"/>
                </a:lnTo>
                <a:lnTo>
                  <a:pt x="1908916" y="1551709"/>
                </a:lnTo>
                <a:lnTo>
                  <a:pt x="1874982" y="1579793"/>
                </a:lnTo>
                <a:lnTo>
                  <a:pt x="1839538" y="1606588"/>
                </a:lnTo>
                <a:lnTo>
                  <a:pt x="1802629" y="1632057"/>
                </a:lnTo>
                <a:lnTo>
                  <a:pt x="1764304" y="1656161"/>
                </a:lnTo>
                <a:lnTo>
                  <a:pt x="1724607" y="1678861"/>
                </a:lnTo>
                <a:lnTo>
                  <a:pt x="1683586" y="1700120"/>
                </a:lnTo>
                <a:lnTo>
                  <a:pt x="1641287" y="1719899"/>
                </a:lnTo>
                <a:lnTo>
                  <a:pt x="1597756" y="1738159"/>
                </a:lnTo>
                <a:lnTo>
                  <a:pt x="1553039" y="1754863"/>
                </a:lnTo>
                <a:lnTo>
                  <a:pt x="1507184" y="1769971"/>
                </a:lnTo>
                <a:lnTo>
                  <a:pt x="1460235" y="1783445"/>
                </a:lnTo>
                <a:lnTo>
                  <a:pt x="1412241" y="1795248"/>
                </a:lnTo>
                <a:lnTo>
                  <a:pt x="1363246" y="1805340"/>
                </a:lnTo>
                <a:lnTo>
                  <a:pt x="1313298" y="1813683"/>
                </a:lnTo>
                <a:lnTo>
                  <a:pt x="1262443" y="1820239"/>
                </a:lnTo>
                <a:lnTo>
                  <a:pt x="1210728" y="1824969"/>
                </a:lnTo>
                <a:lnTo>
                  <a:pt x="1158198" y="1827836"/>
                </a:lnTo>
                <a:lnTo>
                  <a:pt x="1104900" y="1828800"/>
                </a:lnTo>
                <a:lnTo>
                  <a:pt x="1051601" y="1827836"/>
                </a:lnTo>
                <a:lnTo>
                  <a:pt x="999071" y="1824969"/>
                </a:lnTo>
                <a:lnTo>
                  <a:pt x="947356" y="1820239"/>
                </a:lnTo>
                <a:lnTo>
                  <a:pt x="896501" y="1813683"/>
                </a:lnTo>
                <a:lnTo>
                  <a:pt x="846553" y="1805340"/>
                </a:lnTo>
                <a:lnTo>
                  <a:pt x="797558" y="1795248"/>
                </a:lnTo>
                <a:lnTo>
                  <a:pt x="749564" y="1783445"/>
                </a:lnTo>
                <a:lnTo>
                  <a:pt x="702615" y="1769971"/>
                </a:lnTo>
                <a:lnTo>
                  <a:pt x="656760" y="1754863"/>
                </a:lnTo>
                <a:lnTo>
                  <a:pt x="612043" y="1738159"/>
                </a:lnTo>
                <a:lnTo>
                  <a:pt x="568512" y="1719899"/>
                </a:lnTo>
                <a:lnTo>
                  <a:pt x="526213" y="1700120"/>
                </a:lnTo>
                <a:lnTo>
                  <a:pt x="485192" y="1678861"/>
                </a:lnTo>
                <a:lnTo>
                  <a:pt x="445495" y="1656161"/>
                </a:lnTo>
                <a:lnTo>
                  <a:pt x="407170" y="1632057"/>
                </a:lnTo>
                <a:lnTo>
                  <a:pt x="370261" y="1606588"/>
                </a:lnTo>
                <a:lnTo>
                  <a:pt x="334817" y="1579793"/>
                </a:lnTo>
                <a:lnTo>
                  <a:pt x="300883" y="1551709"/>
                </a:lnTo>
                <a:lnTo>
                  <a:pt x="268505" y="1522376"/>
                </a:lnTo>
                <a:lnTo>
                  <a:pt x="237730" y="1491831"/>
                </a:lnTo>
                <a:lnTo>
                  <a:pt x="208605" y="1460113"/>
                </a:lnTo>
                <a:lnTo>
                  <a:pt x="181175" y="1427261"/>
                </a:lnTo>
                <a:lnTo>
                  <a:pt x="155487" y="1393313"/>
                </a:lnTo>
                <a:lnTo>
                  <a:pt x="131588" y="1358306"/>
                </a:lnTo>
                <a:lnTo>
                  <a:pt x="109523" y="1322281"/>
                </a:lnTo>
                <a:lnTo>
                  <a:pt x="89340" y="1285274"/>
                </a:lnTo>
                <a:lnTo>
                  <a:pt x="71084" y="1247324"/>
                </a:lnTo>
                <a:lnTo>
                  <a:pt x="54803" y="1208471"/>
                </a:lnTo>
                <a:lnTo>
                  <a:pt x="40541" y="1168751"/>
                </a:lnTo>
                <a:lnTo>
                  <a:pt x="28347" y="1128204"/>
                </a:lnTo>
                <a:lnTo>
                  <a:pt x="18265" y="1086868"/>
                </a:lnTo>
                <a:lnTo>
                  <a:pt x="10344" y="1044781"/>
                </a:lnTo>
                <a:lnTo>
                  <a:pt x="4628" y="1001981"/>
                </a:lnTo>
                <a:lnTo>
                  <a:pt x="1164" y="958508"/>
                </a:lnTo>
                <a:lnTo>
                  <a:pt x="0" y="914400"/>
                </a:lnTo>
                <a:lnTo>
                  <a:pt x="1164" y="870291"/>
                </a:lnTo>
                <a:lnTo>
                  <a:pt x="4628" y="826818"/>
                </a:lnTo>
                <a:lnTo>
                  <a:pt x="10344" y="784018"/>
                </a:lnTo>
                <a:lnTo>
                  <a:pt x="18265" y="741931"/>
                </a:lnTo>
                <a:lnTo>
                  <a:pt x="28347" y="700595"/>
                </a:lnTo>
                <a:lnTo>
                  <a:pt x="40541" y="660048"/>
                </a:lnTo>
                <a:lnTo>
                  <a:pt x="54803" y="620328"/>
                </a:lnTo>
                <a:lnTo>
                  <a:pt x="71084" y="581475"/>
                </a:lnTo>
                <a:lnTo>
                  <a:pt x="89340" y="543525"/>
                </a:lnTo>
                <a:lnTo>
                  <a:pt x="109523" y="506518"/>
                </a:lnTo>
                <a:lnTo>
                  <a:pt x="131588" y="470493"/>
                </a:lnTo>
                <a:lnTo>
                  <a:pt x="155487" y="435486"/>
                </a:lnTo>
                <a:lnTo>
                  <a:pt x="181175" y="401538"/>
                </a:lnTo>
                <a:lnTo>
                  <a:pt x="208605" y="368686"/>
                </a:lnTo>
                <a:lnTo>
                  <a:pt x="237730" y="336968"/>
                </a:lnTo>
                <a:lnTo>
                  <a:pt x="268505" y="306423"/>
                </a:lnTo>
                <a:lnTo>
                  <a:pt x="300883" y="277090"/>
                </a:lnTo>
                <a:lnTo>
                  <a:pt x="334817" y="249006"/>
                </a:lnTo>
                <a:lnTo>
                  <a:pt x="370261" y="222211"/>
                </a:lnTo>
                <a:lnTo>
                  <a:pt x="407170" y="196742"/>
                </a:lnTo>
                <a:lnTo>
                  <a:pt x="445495" y="172638"/>
                </a:lnTo>
                <a:lnTo>
                  <a:pt x="485192" y="149938"/>
                </a:lnTo>
                <a:lnTo>
                  <a:pt x="526213" y="128679"/>
                </a:lnTo>
                <a:lnTo>
                  <a:pt x="568512" y="108900"/>
                </a:lnTo>
                <a:lnTo>
                  <a:pt x="612043" y="90640"/>
                </a:lnTo>
                <a:lnTo>
                  <a:pt x="656760" y="73936"/>
                </a:lnTo>
                <a:lnTo>
                  <a:pt x="702615" y="58828"/>
                </a:lnTo>
                <a:lnTo>
                  <a:pt x="749564" y="45354"/>
                </a:lnTo>
                <a:lnTo>
                  <a:pt x="797558" y="33551"/>
                </a:lnTo>
                <a:lnTo>
                  <a:pt x="846553" y="23459"/>
                </a:lnTo>
                <a:lnTo>
                  <a:pt x="896501" y="15116"/>
                </a:lnTo>
                <a:lnTo>
                  <a:pt x="947356" y="8560"/>
                </a:lnTo>
                <a:lnTo>
                  <a:pt x="999071" y="3830"/>
                </a:lnTo>
                <a:lnTo>
                  <a:pt x="1051601" y="963"/>
                </a:lnTo>
                <a:lnTo>
                  <a:pt x="1104900" y="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886200" y="1676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096000" y="3505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4667250" y="2440940"/>
            <a:ext cx="646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spc="1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1905000" y="4724400"/>
            <a:ext cx="1905000" cy="1676400"/>
          </a:xfrm>
          <a:custGeom>
            <a:avLst/>
            <a:gdLst/>
            <a:ahLst/>
            <a:cxnLst/>
            <a:rect l="l" t="t" r="r" b="b"/>
            <a:pathLst>
              <a:path w="1905000" h="1676400">
                <a:moveTo>
                  <a:pt x="952500" y="0"/>
                </a:moveTo>
                <a:lnTo>
                  <a:pt x="900557" y="1121"/>
                </a:lnTo>
                <a:lnTo>
                  <a:pt x="849479" y="4453"/>
                </a:lnTo>
                <a:lnTo>
                  <a:pt x="799324" y="9944"/>
                </a:lnTo>
                <a:lnTo>
                  <a:pt x="750148" y="17546"/>
                </a:lnTo>
                <a:lnTo>
                  <a:pt x="702008" y="27208"/>
                </a:lnTo>
                <a:lnTo>
                  <a:pt x="654961" y="38881"/>
                </a:lnTo>
                <a:lnTo>
                  <a:pt x="609063" y="52514"/>
                </a:lnTo>
                <a:lnTo>
                  <a:pt x="564372" y="68058"/>
                </a:lnTo>
                <a:lnTo>
                  <a:pt x="520943" y="85463"/>
                </a:lnTo>
                <a:lnTo>
                  <a:pt x="478835" y="104678"/>
                </a:lnTo>
                <a:lnTo>
                  <a:pt x="438103" y="125655"/>
                </a:lnTo>
                <a:lnTo>
                  <a:pt x="398804" y="148343"/>
                </a:lnTo>
                <a:lnTo>
                  <a:pt x="360996" y="172692"/>
                </a:lnTo>
                <a:lnTo>
                  <a:pt x="324734" y="198653"/>
                </a:lnTo>
                <a:lnTo>
                  <a:pt x="290077" y="226175"/>
                </a:lnTo>
                <a:lnTo>
                  <a:pt x="257080" y="255208"/>
                </a:lnTo>
                <a:lnTo>
                  <a:pt x="225800" y="285704"/>
                </a:lnTo>
                <a:lnTo>
                  <a:pt x="196294" y="317612"/>
                </a:lnTo>
                <a:lnTo>
                  <a:pt x="168619" y="350881"/>
                </a:lnTo>
                <a:lnTo>
                  <a:pt x="142832" y="385463"/>
                </a:lnTo>
                <a:lnTo>
                  <a:pt x="118989" y="421307"/>
                </a:lnTo>
                <a:lnTo>
                  <a:pt x="97148" y="458363"/>
                </a:lnTo>
                <a:lnTo>
                  <a:pt x="77364" y="496582"/>
                </a:lnTo>
                <a:lnTo>
                  <a:pt x="59696" y="535914"/>
                </a:lnTo>
                <a:lnTo>
                  <a:pt x="44199" y="576308"/>
                </a:lnTo>
                <a:lnTo>
                  <a:pt x="30930" y="617715"/>
                </a:lnTo>
                <a:lnTo>
                  <a:pt x="19946" y="660086"/>
                </a:lnTo>
                <a:lnTo>
                  <a:pt x="11305" y="703369"/>
                </a:lnTo>
                <a:lnTo>
                  <a:pt x="5062" y="747516"/>
                </a:lnTo>
                <a:lnTo>
                  <a:pt x="1275" y="792476"/>
                </a:lnTo>
                <a:lnTo>
                  <a:pt x="0" y="838200"/>
                </a:lnTo>
                <a:lnTo>
                  <a:pt x="1275" y="883808"/>
                </a:lnTo>
                <a:lnTo>
                  <a:pt x="5062" y="928668"/>
                </a:lnTo>
                <a:lnTo>
                  <a:pt x="11305" y="972729"/>
                </a:lnTo>
                <a:lnTo>
                  <a:pt x="19946" y="1015940"/>
                </a:lnTo>
                <a:lnTo>
                  <a:pt x="30930" y="1058251"/>
                </a:lnTo>
                <a:lnTo>
                  <a:pt x="44199" y="1099611"/>
                </a:lnTo>
                <a:lnTo>
                  <a:pt x="59696" y="1139970"/>
                </a:lnTo>
                <a:lnTo>
                  <a:pt x="77364" y="1179276"/>
                </a:lnTo>
                <a:lnTo>
                  <a:pt x="97148" y="1217479"/>
                </a:lnTo>
                <a:lnTo>
                  <a:pt x="118989" y="1254528"/>
                </a:lnTo>
                <a:lnTo>
                  <a:pt x="142832" y="1290373"/>
                </a:lnTo>
                <a:lnTo>
                  <a:pt x="168619" y="1324964"/>
                </a:lnTo>
                <a:lnTo>
                  <a:pt x="196294" y="1358249"/>
                </a:lnTo>
                <a:lnTo>
                  <a:pt x="225800" y="1390177"/>
                </a:lnTo>
                <a:lnTo>
                  <a:pt x="257080" y="1420699"/>
                </a:lnTo>
                <a:lnTo>
                  <a:pt x="290077" y="1449764"/>
                </a:lnTo>
                <a:lnTo>
                  <a:pt x="324734" y="1477320"/>
                </a:lnTo>
                <a:lnTo>
                  <a:pt x="360996" y="1503318"/>
                </a:lnTo>
                <a:lnTo>
                  <a:pt x="398804" y="1527706"/>
                </a:lnTo>
                <a:lnTo>
                  <a:pt x="438103" y="1550435"/>
                </a:lnTo>
                <a:lnTo>
                  <a:pt x="478835" y="1571452"/>
                </a:lnTo>
                <a:lnTo>
                  <a:pt x="520943" y="1590708"/>
                </a:lnTo>
                <a:lnTo>
                  <a:pt x="564372" y="1608153"/>
                </a:lnTo>
                <a:lnTo>
                  <a:pt x="609063" y="1623735"/>
                </a:lnTo>
                <a:lnTo>
                  <a:pt x="654961" y="1637403"/>
                </a:lnTo>
                <a:lnTo>
                  <a:pt x="702008" y="1649108"/>
                </a:lnTo>
                <a:lnTo>
                  <a:pt x="750148" y="1658798"/>
                </a:lnTo>
                <a:lnTo>
                  <a:pt x="799324" y="1666422"/>
                </a:lnTo>
                <a:lnTo>
                  <a:pt x="849479" y="1671932"/>
                </a:lnTo>
                <a:lnTo>
                  <a:pt x="900557" y="1675274"/>
                </a:lnTo>
                <a:lnTo>
                  <a:pt x="952500" y="1676400"/>
                </a:lnTo>
                <a:lnTo>
                  <a:pt x="1004327" y="1675274"/>
                </a:lnTo>
                <a:lnTo>
                  <a:pt x="1055305" y="1671932"/>
                </a:lnTo>
                <a:lnTo>
                  <a:pt x="1105374" y="1666422"/>
                </a:lnTo>
                <a:lnTo>
                  <a:pt x="1154478" y="1658798"/>
                </a:lnTo>
                <a:lnTo>
                  <a:pt x="1202558" y="1649108"/>
                </a:lnTo>
                <a:lnTo>
                  <a:pt x="1249558" y="1637403"/>
                </a:lnTo>
                <a:lnTo>
                  <a:pt x="1295420" y="1623735"/>
                </a:lnTo>
                <a:lnTo>
                  <a:pt x="1340086" y="1608153"/>
                </a:lnTo>
                <a:lnTo>
                  <a:pt x="1383498" y="1590708"/>
                </a:lnTo>
                <a:lnTo>
                  <a:pt x="1425600" y="1571452"/>
                </a:lnTo>
                <a:lnTo>
                  <a:pt x="1466333" y="1550435"/>
                </a:lnTo>
                <a:lnTo>
                  <a:pt x="1505641" y="1527706"/>
                </a:lnTo>
                <a:lnTo>
                  <a:pt x="1543465" y="1503318"/>
                </a:lnTo>
                <a:lnTo>
                  <a:pt x="1579747" y="1477320"/>
                </a:lnTo>
                <a:lnTo>
                  <a:pt x="1614431" y="1449764"/>
                </a:lnTo>
                <a:lnTo>
                  <a:pt x="1647459" y="1420699"/>
                </a:lnTo>
                <a:lnTo>
                  <a:pt x="1678773" y="1390177"/>
                </a:lnTo>
                <a:lnTo>
                  <a:pt x="1708316" y="1358249"/>
                </a:lnTo>
                <a:lnTo>
                  <a:pt x="1736030" y="1324964"/>
                </a:lnTo>
                <a:lnTo>
                  <a:pt x="1761858" y="1290373"/>
                </a:lnTo>
                <a:lnTo>
                  <a:pt x="1785741" y="1254528"/>
                </a:lnTo>
                <a:lnTo>
                  <a:pt x="1807623" y="1217479"/>
                </a:lnTo>
                <a:lnTo>
                  <a:pt x="1827446" y="1179276"/>
                </a:lnTo>
                <a:lnTo>
                  <a:pt x="1845153" y="1139970"/>
                </a:lnTo>
                <a:lnTo>
                  <a:pt x="1860685" y="1099611"/>
                </a:lnTo>
                <a:lnTo>
                  <a:pt x="1873986" y="1058251"/>
                </a:lnTo>
                <a:lnTo>
                  <a:pt x="1884997" y="1015940"/>
                </a:lnTo>
                <a:lnTo>
                  <a:pt x="1893662" y="972729"/>
                </a:lnTo>
                <a:lnTo>
                  <a:pt x="1899922" y="928668"/>
                </a:lnTo>
                <a:lnTo>
                  <a:pt x="1903721" y="883808"/>
                </a:lnTo>
                <a:lnTo>
                  <a:pt x="1905000" y="838200"/>
                </a:lnTo>
                <a:lnTo>
                  <a:pt x="1903721" y="792476"/>
                </a:lnTo>
                <a:lnTo>
                  <a:pt x="1899922" y="747516"/>
                </a:lnTo>
                <a:lnTo>
                  <a:pt x="1893662" y="703369"/>
                </a:lnTo>
                <a:lnTo>
                  <a:pt x="1884997" y="660086"/>
                </a:lnTo>
                <a:lnTo>
                  <a:pt x="1873986" y="617715"/>
                </a:lnTo>
                <a:lnTo>
                  <a:pt x="1860685" y="576308"/>
                </a:lnTo>
                <a:lnTo>
                  <a:pt x="1845153" y="535914"/>
                </a:lnTo>
                <a:lnTo>
                  <a:pt x="1827446" y="496582"/>
                </a:lnTo>
                <a:lnTo>
                  <a:pt x="1807623" y="458363"/>
                </a:lnTo>
                <a:lnTo>
                  <a:pt x="1785741" y="421307"/>
                </a:lnTo>
                <a:lnTo>
                  <a:pt x="1761858" y="385463"/>
                </a:lnTo>
                <a:lnTo>
                  <a:pt x="1736030" y="350881"/>
                </a:lnTo>
                <a:lnTo>
                  <a:pt x="1708316" y="317612"/>
                </a:lnTo>
                <a:lnTo>
                  <a:pt x="1678773" y="285704"/>
                </a:lnTo>
                <a:lnTo>
                  <a:pt x="1647459" y="255208"/>
                </a:lnTo>
                <a:lnTo>
                  <a:pt x="1614431" y="226175"/>
                </a:lnTo>
                <a:lnTo>
                  <a:pt x="1579747" y="198653"/>
                </a:lnTo>
                <a:lnTo>
                  <a:pt x="1543465" y="172692"/>
                </a:lnTo>
                <a:lnTo>
                  <a:pt x="1505641" y="148343"/>
                </a:lnTo>
                <a:lnTo>
                  <a:pt x="1466333" y="125655"/>
                </a:lnTo>
                <a:lnTo>
                  <a:pt x="1425600" y="104678"/>
                </a:lnTo>
                <a:lnTo>
                  <a:pt x="1383498" y="85463"/>
                </a:lnTo>
                <a:lnTo>
                  <a:pt x="1340086" y="68058"/>
                </a:lnTo>
                <a:lnTo>
                  <a:pt x="1295420" y="52514"/>
                </a:lnTo>
                <a:lnTo>
                  <a:pt x="1249558" y="38881"/>
                </a:lnTo>
                <a:lnTo>
                  <a:pt x="1202558" y="27208"/>
                </a:lnTo>
                <a:lnTo>
                  <a:pt x="1154478" y="17546"/>
                </a:lnTo>
                <a:lnTo>
                  <a:pt x="1105374" y="9944"/>
                </a:lnTo>
                <a:lnTo>
                  <a:pt x="1055305" y="4453"/>
                </a:lnTo>
                <a:lnTo>
                  <a:pt x="1004327" y="1121"/>
                </a:lnTo>
                <a:lnTo>
                  <a:pt x="9525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905000" y="4724400"/>
            <a:ext cx="1905000" cy="1676400"/>
          </a:xfrm>
          <a:custGeom>
            <a:avLst/>
            <a:gdLst/>
            <a:ahLst/>
            <a:cxnLst/>
            <a:rect l="l" t="t" r="r" b="b"/>
            <a:pathLst>
              <a:path w="1905000" h="1676400">
                <a:moveTo>
                  <a:pt x="952500" y="0"/>
                </a:moveTo>
                <a:lnTo>
                  <a:pt x="1004327" y="1121"/>
                </a:lnTo>
                <a:lnTo>
                  <a:pt x="1055305" y="4453"/>
                </a:lnTo>
                <a:lnTo>
                  <a:pt x="1105374" y="9944"/>
                </a:lnTo>
                <a:lnTo>
                  <a:pt x="1154478" y="17546"/>
                </a:lnTo>
                <a:lnTo>
                  <a:pt x="1202558" y="27208"/>
                </a:lnTo>
                <a:lnTo>
                  <a:pt x="1249558" y="38881"/>
                </a:lnTo>
                <a:lnTo>
                  <a:pt x="1295420" y="52514"/>
                </a:lnTo>
                <a:lnTo>
                  <a:pt x="1340086" y="68058"/>
                </a:lnTo>
                <a:lnTo>
                  <a:pt x="1383498" y="85463"/>
                </a:lnTo>
                <a:lnTo>
                  <a:pt x="1425600" y="104678"/>
                </a:lnTo>
                <a:lnTo>
                  <a:pt x="1466333" y="125655"/>
                </a:lnTo>
                <a:lnTo>
                  <a:pt x="1505641" y="148343"/>
                </a:lnTo>
                <a:lnTo>
                  <a:pt x="1543465" y="172692"/>
                </a:lnTo>
                <a:lnTo>
                  <a:pt x="1579747" y="198653"/>
                </a:lnTo>
                <a:lnTo>
                  <a:pt x="1614431" y="226175"/>
                </a:lnTo>
                <a:lnTo>
                  <a:pt x="1647459" y="255208"/>
                </a:lnTo>
                <a:lnTo>
                  <a:pt x="1678773" y="285704"/>
                </a:lnTo>
                <a:lnTo>
                  <a:pt x="1708316" y="317612"/>
                </a:lnTo>
                <a:lnTo>
                  <a:pt x="1736030" y="350881"/>
                </a:lnTo>
                <a:lnTo>
                  <a:pt x="1761858" y="385463"/>
                </a:lnTo>
                <a:lnTo>
                  <a:pt x="1785741" y="421307"/>
                </a:lnTo>
                <a:lnTo>
                  <a:pt x="1807623" y="458363"/>
                </a:lnTo>
                <a:lnTo>
                  <a:pt x="1827446" y="496582"/>
                </a:lnTo>
                <a:lnTo>
                  <a:pt x="1845153" y="535914"/>
                </a:lnTo>
                <a:lnTo>
                  <a:pt x="1860685" y="576308"/>
                </a:lnTo>
                <a:lnTo>
                  <a:pt x="1873986" y="617715"/>
                </a:lnTo>
                <a:lnTo>
                  <a:pt x="1884997" y="660086"/>
                </a:lnTo>
                <a:lnTo>
                  <a:pt x="1893662" y="703369"/>
                </a:lnTo>
                <a:lnTo>
                  <a:pt x="1899922" y="747516"/>
                </a:lnTo>
                <a:lnTo>
                  <a:pt x="1903721" y="792476"/>
                </a:lnTo>
                <a:lnTo>
                  <a:pt x="1905000" y="838200"/>
                </a:lnTo>
                <a:lnTo>
                  <a:pt x="1903721" y="883808"/>
                </a:lnTo>
                <a:lnTo>
                  <a:pt x="1899922" y="928668"/>
                </a:lnTo>
                <a:lnTo>
                  <a:pt x="1893662" y="972729"/>
                </a:lnTo>
                <a:lnTo>
                  <a:pt x="1884997" y="1015940"/>
                </a:lnTo>
                <a:lnTo>
                  <a:pt x="1873986" y="1058251"/>
                </a:lnTo>
                <a:lnTo>
                  <a:pt x="1860685" y="1099611"/>
                </a:lnTo>
                <a:lnTo>
                  <a:pt x="1845153" y="1139970"/>
                </a:lnTo>
                <a:lnTo>
                  <a:pt x="1827446" y="1179276"/>
                </a:lnTo>
                <a:lnTo>
                  <a:pt x="1807623" y="1217479"/>
                </a:lnTo>
                <a:lnTo>
                  <a:pt x="1785741" y="1254528"/>
                </a:lnTo>
                <a:lnTo>
                  <a:pt x="1761858" y="1290373"/>
                </a:lnTo>
                <a:lnTo>
                  <a:pt x="1736030" y="1324964"/>
                </a:lnTo>
                <a:lnTo>
                  <a:pt x="1708316" y="1358249"/>
                </a:lnTo>
                <a:lnTo>
                  <a:pt x="1678773" y="1390177"/>
                </a:lnTo>
                <a:lnTo>
                  <a:pt x="1647459" y="1420699"/>
                </a:lnTo>
                <a:lnTo>
                  <a:pt x="1614431" y="1449764"/>
                </a:lnTo>
                <a:lnTo>
                  <a:pt x="1579747" y="1477320"/>
                </a:lnTo>
                <a:lnTo>
                  <a:pt x="1543465" y="1503318"/>
                </a:lnTo>
                <a:lnTo>
                  <a:pt x="1505641" y="1527706"/>
                </a:lnTo>
                <a:lnTo>
                  <a:pt x="1466333" y="1550435"/>
                </a:lnTo>
                <a:lnTo>
                  <a:pt x="1425600" y="1571452"/>
                </a:lnTo>
                <a:lnTo>
                  <a:pt x="1383498" y="1590708"/>
                </a:lnTo>
                <a:lnTo>
                  <a:pt x="1340086" y="1608153"/>
                </a:lnTo>
                <a:lnTo>
                  <a:pt x="1295420" y="1623735"/>
                </a:lnTo>
                <a:lnTo>
                  <a:pt x="1249558" y="1637403"/>
                </a:lnTo>
                <a:lnTo>
                  <a:pt x="1202558" y="1649108"/>
                </a:lnTo>
                <a:lnTo>
                  <a:pt x="1154478" y="1658798"/>
                </a:lnTo>
                <a:lnTo>
                  <a:pt x="1105374" y="1666422"/>
                </a:lnTo>
                <a:lnTo>
                  <a:pt x="1055305" y="1671932"/>
                </a:lnTo>
                <a:lnTo>
                  <a:pt x="1004327" y="1675274"/>
                </a:lnTo>
                <a:lnTo>
                  <a:pt x="952500" y="1676400"/>
                </a:lnTo>
                <a:lnTo>
                  <a:pt x="900557" y="1675274"/>
                </a:lnTo>
                <a:lnTo>
                  <a:pt x="849479" y="1671932"/>
                </a:lnTo>
                <a:lnTo>
                  <a:pt x="799324" y="1666422"/>
                </a:lnTo>
                <a:lnTo>
                  <a:pt x="750148" y="1658798"/>
                </a:lnTo>
                <a:lnTo>
                  <a:pt x="702008" y="1649108"/>
                </a:lnTo>
                <a:lnTo>
                  <a:pt x="654961" y="1637403"/>
                </a:lnTo>
                <a:lnTo>
                  <a:pt x="609063" y="1623735"/>
                </a:lnTo>
                <a:lnTo>
                  <a:pt x="564372" y="1608153"/>
                </a:lnTo>
                <a:lnTo>
                  <a:pt x="520943" y="1590708"/>
                </a:lnTo>
                <a:lnTo>
                  <a:pt x="478835" y="1571452"/>
                </a:lnTo>
                <a:lnTo>
                  <a:pt x="438103" y="1550435"/>
                </a:lnTo>
                <a:lnTo>
                  <a:pt x="398804" y="1527706"/>
                </a:lnTo>
                <a:lnTo>
                  <a:pt x="360996" y="1503318"/>
                </a:lnTo>
                <a:lnTo>
                  <a:pt x="324734" y="1477320"/>
                </a:lnTo>
                <a:lnTo>
                  <a:pt x="290077" y="1449764"/>
                </a:lnTo>
                <a:lnTo>
                  <a:pt x="257080" y="1420699"/>
                </a:lnTo>
                <a:lnTo>
                  <a:pt x="225800" y="1390177"/>
                </a:lnTo>
                <a:lnTo>
                  <a:pt x="196294" y="1358249"/>
                </a:lnTo>
                <a:lnTo>
                  <a:pt x="168619" y="1324964"/>
                </a:lnTo>
                <a:lnTo>
                  <a:pt x="142832" y="1290373"/>
                </a:lnTo>
                <a:lnTo>
                  <a:pt x="118989" y="1254528"/>
                </a:lnTo>
                <a:lnTo>
                  <a:pt x="97148" y="1217479"/>
                </a:lnTo>
                <a:lnTo>
                  <a:pt x="77364" y="1179276"/>
                </a:lnTo>
                <a:lnTo>
                  <a:pt x="59696" y="1139970"/>
                </a:lnTo>
                <a:lnTo>
                  <a:pt x="44199" y="1099611"/>
                </a:lnTo>
                <a:lnTo>
                  <a:pt x="30930" y="1058251"/>
                </a:lnTo>
                <a:lnTo>
                  <a:pt x="19946" y="1015940"/>
                </a:lnTo>
                <a:lnTo>
                  <a:pt x="11305" y="972729"/>
                </a:lnTo>
                <a:lnTo>
                  <a:pt x="5062" y="928668"/>
                </a:lnTo>
                <a:lnTo>
                  <a:pt x="1275" y="883808"/>
                </a:lnTo>
                <a:lnTo>
                  <a:pt x="0" y="838200"/>
                </a:lnTo>
                <a:lnTo>
                  <a:pt x="1275" y="792476"/>
                </a:lnTo>
                <a:lnTo>
                  <a:pt x="5062" y="747516"/>
                </a:lnTo>
                <a:lnTo>
                  <a:pt x="11305" y="703369"/>
                </a:lnTo>
                <a:lnTo>
                  <a:pt x="19946" y="660086"/>
                </a:lnTo>
                <a:lnTo>
                  <a:pt x="30930" y="617715"/>
                </a:lnTo>
                <a:lnTo>
                  <a:pt x="44199" y="576308"/>
                </a:lnTo>
                <a:lnTo>
                  <a:pt x="59696" y="535914"/>
                </a:lnTo>
                <a:lnTo>
                  <a:pt x="77364" y="496582"/>
                </a:lnTo>
                <a:lnTo>
                  <a:pt x="97148" y="458363"/>
                </a:lnTo>
                <a:lnTo>
                  <a:pt x="118989" y="421307"/>
                </a:lnTo>
                <a:lnTo>
                  <a:pt x="142832" y="385463"/>
                </a:lnTo>
                <a:lnTo>
                  <a:pt x="168619" y="350881"/>
                </a:lnTo>
                <a:lnTo>
                  <a:pt x="196294" y="317612"/>
                </a:lnTo>
                <a:lnTo>
                  <a:pt x="225800" y="285704"/>
                </a:lnTo>
                <a:lnTo>
                  <a:pt x="257080" y="255208"/>
                </a:lnTo>
                <a:lnTo>
                  <a:pt x="290077" y="226175"/>
                </a:lnTo>
                <a:lnTo>
                  <a:pt x="324734" y="198653"/>
                </a:lnTo>
                <a:lnTo>
                  <a:pt x="360996" y="172692"/>
                </a:lnTo>
                <a:lnTo>
                  <a:pt x="398804" y="148343"/>
                </a:lnTo>
                <a:lnTo>
                  <a:pt x="438103" y="125655"/>
                </a:lnTo>
                <a:lnTo>
                  <a:pt x="478835" y="104678"/>
                </a:lnTo>
                <a:lnTo>
                  <a:pt x="520943" y="85463"/>
                </a:lnTo>
                <a:lnTo>
                  <a:pt x="564372" y="68058"/>
                </a:lnTo>
                <a:lnTo>
                  <a:pt x="609063" y="52514"/>
                </a:lnTo>
                <a:lnTo>
                  <a:pt x="654961" y="38881"/>
                </a:lnTo>
                <a:lnTo>
                  <a:pt x="702008" y="27208"/>
                </a:lnTo>
                <a:lnTo>
                  <a:pt x="750148" y="17546"/>
                </a:lnTo>
                <a:lnTo>
                  <a:pt x="799324" y="9944"/>
                </a:lnTo>
                <a:lnTo>
                  <a:pt x="849479" y="4453"/>
                </a:lnTo>
                <a:lnTo>
                  <a:pt x="900557" y="1121"/>
                </a:lnTo>
                <a:lnTo>
                  <a:pt x="952500" y="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905000" y="472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810000" y="6400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667000" y="2971800"/>
            <a:ext cx="2590800" cy="2286000"/>
          </a:xfrm>
          <a:custGeom>
            <a:avLst/>
            <a:gdLst/>
            <a:ahLst/>
            <a:cxnLst/>
            <a:rect l="l" t="t" r="r" b="b"/>
            <a:pathLst>
              <a:path w="2590800" h="2286000">
                <a:moveTo>
                  <a:pt x="1295400" y="0"/>
                </a:moveTo>
                <a:lnTo>
                  <a:pt x="1243179" y="837"/>
                </a:lnTo>
                <a:lnTo>
                  <a:pt x="1191586" y="3332"/>
                </a:lnTo>
                <a:lnTo>
                  <a:pt x="1140652" y="7456"/>
                </a:lnTo>
                <a:lnTo>
                  <a:pt x="1090407" y="13181"/>
                </a:lnTo>
                <a:lnTo>
                  <a:pt x="1040882" y="20480"/>
                </a:lnTo>
                <a:lnTo>
                  <a:pt x="992110" y="29324"/>
                </a:lnTo>
                <a:lnTo>
                  <a:pt x="944121" y="39687"/>
                </a:lnTo>
                <a:lnTo>
                  <a:pt x="896946" y="51540"/>
                </a:lnTo>
                <a:lnTo>
                  <a:pt x="850617" y="64856"/>
                </a:lnTo>
                <a:lnTo>
                  <a:pt x="805164" y="79606"/>
                </a:lnTo>
                <a:lnTo>
                  <a:pt x="760619" y="95763"/>
                </a:lnTo>
                <a:lnTo>
                  <a:pt x="717013" y="113300"/>
                </a:lnTo>
                <a:lnTo>
                  <a:pt x="674377" y="132188"/>
                </a:lnTo>
                <a:lnTo>
                  <a:pt x="632742" y="152400"/>
                </a:lnTo>
                <a:lnTo>
                  <a:pt x="592139" y="173907"/>
                </a:lnTo>
                <a:lnTo>
                  <a:pt x="552600" y="196683"/>
                </a:lnTo>
                <a:lnTo>
                  <a:pt x="514156" y="220699"/>
                </a:lnTo>
                <a:lnTo>
                  <a:pt x="476838" y="245928"/>
                </a:lnTo>
                <a:lnTo>
                  <a:pt x="440677" y="272341"/>
                </a:lnTo>
                <a:lnTo>
                  <a:pt x="405704" y="299912"/>
                </a:lnTo>
                <a:lnTo>
                  <a:pt x="371951" y="328612"/>
                </a:lnTo>
                <a:lnTo>
                  <a:pt x="339448" y="358413"/>
                </a:lnTo>
                <a:lnTo>
                  <a:pt x="308227" y="389289"/>
                </a:lnTo>
                <a:lnTo>
                  <a:pt x="278318" y="421210"/>
                </a:lnTo>
                <a:lnTo>
                  <a:pt x="249754" y="454149"/>
                </a:lnTo>
                <a:lnTo>
                  <a:pt x="222565" y="488079"/>
                </a:lnTo>
                <a:lnTo>
                  <a:pt x="196782" y="522972"/>
                </a:lnTo>
                <a:lnTo>
                  <a:pt x="172437" y="558800"/>
                </a:lnTo>
                <a:lnTo>
                  <a:pt x="149561" y="595534"/>
                </a:lnTo>
                <a:lnTo>
                  <a:pt x="128184" y="633148"/>
                </a:lnTo>
                <a:lnTo>
                  <a:pt x="108339" y="671614"/>
                </a:lnTo>
                <a:lnTo>
                  <a:pt x="90056" y="710903"/>
                </a:lnTo>
                <a:lnTo>
                  <a:pt x="73366" y="750989"/>
                </a:lnTo>
                <a:lnTo>
                  <a:pt x="58300" y="791843"/>
                </a:lnTo>
                <a:lnTo>
                  <a:pt x="44890" y="833437"/>
                </a:lnTo>
                <a:lnTo>
                  <a:pt x="33168" y="875744"/>
                </a:lnTo>
                <a:lnTo>
                  <a:pt x="23163" y="918736"/>
                </a:lnTo>
                <a:lnTo>
                  <a:pt x="14907" y="962386"/>
                </a:lnTo>
                <a:lnTo>
                  <a:pt x="8432" y="1006664"/>
                </a:lnTo>
                <a:lnTo>
                  <a:pt x="3768" y="1051545"/>
                </a:lnTo>
                <a:lnTo>
                  <a:pt x="947" y="1096999"/>
                </a:lnTo>
                <a:lnTo>
                  <a:pt x="0" y="1143000"/>
                </a:lnTo>
                <a:lnTo>
                  <a:pt x="947" y="1189000"/>
                </a:lnTo>
                <a:lnTo>
                  <a:pt x="3768" y="1234454"/>
                </a:lnTo>
                <a:lnTo>
                  <a:pt x="8432" y="1279335"/>
                </a:lnTo>
                <a:lnTo>
                  <a:pt x="14907" y="1323613"/>
                </a:lnTo>
                <a:lnTo>
                  <a:pt x="23163" y="1367263"/>
                </a:lnTo>
                <a:lnTo>
                  <a:pt x="33168" y="1410255"/>
                </a:lnTo>
                <a:lnTo>
                  <a:pt x="44890" y="1452562"/>
                </a:lnTo>
                <a:lnTo>
                  <a:pt x="58300" y="1494156"/>
                </a:lnTo>
                <a:lnTo>
                  <a:pt x="73366" y="1535010"/>
                </a:lnTo>
                <a:lnTo>
                  <a:pt x="90056" y="1575096"/>
                </a:lnTo>
                <a:lnTo>
                  <a:pt x="108339" y="1614385"/>
                </a:lnTo>
                <a:lnTo>
                  <a:pt x="128184" y="1652851"/>
                </a:lnTo>
                <a:lnTo>
                  <a:pt x="149561" y="1690465"/>
                </a:lnTo>
                <a:lnTo>
                  <a:pt x="172437" y="1727200"/>
                </a:lnTo>
                <a:lnTo>
                  <a:pt x="196782" y="1763027"/>
                </a:lnTo>
                <a:lnTo>
                  <a:pt x="222565" y="1797920"/>
                </a:lnTo>
                <a:lnTo>
                  <a:pt x="249754" y="1831850"/>
                </a:lnTo>
                <a:lnTo>
                  <a:pt x="278318" y="1864789"/>
                </a:lnTo>
                <a:lnTo>
                  <a:pt x="308227" y="1896710"/>
                </a:lnTo>
                <a:lnTo>
                  <a:pt x="339448" y="1927586"/>
                </a:lnTo>
                <a:lnTo>
                  <a:pt x="371951" y="1957387"/>
                </a:lnTo>
                <a:lnTo>
                  <a:pt x="405704" y="1986087"/>
                </a:lnTo>
                <a:lnTo>
                  <a:pt x="440677" y="2013658"/>
                </a:lnTo>
                <a:lnTo>
                  <a:pt x="476838" y="2040071"/>
                </a:lnTo>
                <a:lnTo>
                  <a:pt x="514156" y="2065300"/>
                </a:lnTo>
                <a:lnTo>
                  <a:pt x="552600" y="2089316"/>
                </a:lnTo>
                <a:lnTo>
                  <a:pt x="592139" y="2112092"/>
                </a:lnTo>
                <a:lnTo>
                  <a:pt x="632742" y="2133600"/>
                </a:lnTo>
                <a:lnTo>
                  <a:pt x="674377" y="2153811"/>
                </a:lnTo>
                <a:lnTo>
                  <a:pt x="717013" y="2172699"/>
                </a:lnTo>
                <a:lnTo>
                  <a:pt x="760619" y="2190236"/>
                </a:lnTo>
                <a:lnTo>
                  <a:pt x="805164" y="2206393"/>
                </a:lnTo>
                <a:lnTo>
                  <a:pt x="850617" y="2221143"/>
                </a:lnTo>
                <a:lnTo>
                  <a:pt x="896946" y="2234459"/>
                </a:lnTo>
                <a:lnTo>
                  <a:pt x="944121" y="2246312"/>
                </a:lnTo>
                <a:lnTo>
                  <a:pt x="992110" y="2256675"/>
                </a:lnTo>
                <a:lnTo>
                  <a:pt x="1040882" y="2265519"/>
                </a:lnTo>
                <a:lnTo>
                  <a:pt x="1090407" y="2272818"/>
                </a:lnTo>
                <a:lnTo>
                  <a:pt x="1140652" y="2278543"/>
                </a:lnTo>
                <a:lnTo>
                  <a:pt x="1191586" y="2282667"/>
                </a:lnTo>
                <a:lnTo>
                  <a:pt x="1243179" y="2285162"/>
                </a:lnTo>
                <a:lnTo>
                  <a:pt x="1295400" y="2286000"/>
                </a:lnTo>
                <a:lnTo>
                  <a:pt x="1347533" y="2285162"/>
                </a:lnTo>
                <a:lnTo>
                  <a:pt x="1399048" y="2282667"/>
                </a:lnTo>
                <a:lnTo>
                  <a:pt x="1449913" y="2278543"/>
                </a:lnTo>
                <a:lnTo>
                  <a:pt x="1500095" y="2272818"/>
                </a:lnTo>
                <a:lnTo>
                  <a:pt x="1549565" y="2265519"/>
                </a:lnTo>
                <a:lnTo>
                  <a:pt x="1598289" y="2256675"/>
                </a:lnTo>
                <a:lnTo>
                  <a:pt x="1646237" y="2246312"/>
                </a:lnTo>
                <a:lnTo>
                  <a:pt x="1693377" y="2234459"/>
                </a:lnTo>
                <a:lnTo>
                  <a:pt x="1739678" y="2221143"/>
                </a:lnTo>
                <a:lnTo>
                  <a:pt x="1785109" y="2206393"/>
                </a:lnTo>
                <a:lnTo>
                  <a:pt x="1829637" y="2190236"/>
                </a:lnTo>
                <a:lnTo>
                  <a:pt x="1873231" y="2172699"/>
                </a:lnTo>
                <a:lnTo>
                  <a:pt x="1915860" y="2153811"/>
                </a:lnTo>
                <a:lnTo>
                  <a:pt x="1957493" y="2133600"/>
                </a:lnTo>
                <a:lnTo>
                  <a:pt x="1998097" y="2112092"/>
                </a:lnTo>
                <a:lnTo>
                  <a:pt x="2037642" y="2089316"/>
                </a:lnTo>
                <a:lnTo>
                  <a:pt x="2076096" y="2065300"/>
                </a:lnTo>
                <a:lnTo>
                  <a:pt x="2113428" y="2040071"/>
                </a:lnTo>
                <a:lnTo>
                  <a:pt x="2149605" y="2013658"/>
                </a:lnTo>
                <a:lnTo>
                  <a:pt x="2184597" y="1986087"/>
                </a:lnTo>
                <a:lnTo>
                  <a:pt x="2218372" y="1957387"/>
                </a:lnTo>
                <a:lnTo>
                  <a:pt x="2250899" y="1927586"/>
                </a:lnTo>
                <a:lnTo>
                  <a:pt x="2282145" y="1896710"/>
                </a:lnTo>
                <a:lnTo>
                  <a:pt x="2312081" y="1864789"/>
                </a:lnTo>
                <a:lnTo>
                  <a:pt x="2340673" y="1831850"/>
                </a:lnTo>
                <a:lnTo>
                  <a:pt x="2367892" y="1797920"/>
                </a:lnTo>
                <a:lnTo>
                  <a:pt x="2393704" y="1763027"/>
                </a:lnTo>
                <a:lnTo>
                  <a:pt x="2418079" y="1727200"/>
                </a:lnTo>
                <a:lnTo>
                  <a:pt x="2440986" y="1690465"/>
                </a:lnTo>
                <a:lnTo>
                  <a:pt x="2462393" y="1652851"/>
                </a:lnTo>
                <a:lnTo>
                  <a:pt x="2482267" y="1614385"/>
                </a:lnTo>
                <a:lnTo>
                  <a:pt x="2500579" y="1575096"/>
                </a:lnTo>
                <a:lnTo>
                  <a:pt x="2517296" y="1535010"/>
                </a:lnTo>
                <a:lnTo>
                  <a:pt x="2532387" y="1494156"/>
                </a:lnTo>
                <a:lnTo>
                  <a:pt x="2545820" y="1452562"/>
                </a:lnTo>
                <a:lnTo>
                  <a:pt x="2557565" y="1410255"/>
                </a:lnTo>
                <a:lnTo>
                  <a:pt x="2567589" y="1367263"/>
                </a:lnTo>
                <a:lnTo>
                  <a:pt x="2575861" y="1323613"/>
                </a:lnTo>
                <a:lnTo>
                  <a:pt x="2582349" y="1279335"/>
                </a:lnTo>
                <a:lnTo>
                  <a:pt x="2587023" y="1234454"/>
                </a:lnTo>
                <a:lnTo>
                  <a:pt x="2589850" y="1189000"/>
                </a:lnTo>
                <a:lnTo>
                  <a:pt x="2590800" y="1143000"/>
                </a:lnTo>
                <a:lnTo>
                  <a:pt x="2589850" y="1096999"/>
                </a:lnTo>
                <a:lnTo>
                  <a:pt x="2587023" y="1051545"/>
                </a:lnTo>
                <a:lnTo>
                  <a:pt x="2582349" y="1006664"/>
                </a:lnTo>
                <a:lnTo>
                  <a:pt x="2575861" y="962386"/>
                </a:lnTo>
                <a:lnTo>
                  <a:pt x="2567589" y="918736"/>
                </a:lnTo>
                <a:lnTo>
                  <a:pt x="2557565" y="875744"/>
                </a:lnTo>
                <a:lnTo>
                  <a:pt x="2545820" y="833437"/>
                </a:lnTo>
                <a:lnTo>
                  <a:pt x="2532387" y="791843"/>
                </a:lnTo>
                <a:lnTo>
                  <a:pt x="2517296" y="750989"/>
                </a:lnTo>
                <a:lnTo>
                  <a:pt x="2500579" y="710903"/>
                </a:lnTo>
                <a:lnTo>
                  <a:pt x="2482267" y="671614"/>
                </a:lnTo>
                <a:lnTo>
                  <a:pt x="2462393" y="633148"/>
                </a:lnTo>
                <a:lnTo>
                  <a:pt x="2440986" y="595534"/>
                </a:lnTo>
                <a:lnTo>
                  <a:pt x="2418080" y="558800"/>
                </a:lnTo>
                <a:lnTo>
                  <a:pt x="2393704" y="522972"/>
                </a:lnTo>
                <a:lnTo>
                  <a:pt x="2367892" y="488079"/>
                </a:lnTo>
                <a:lnTo>
                  <a:pt x="2340673" y="454149"/>
                </a:lnTo>
                <a:lnTo>
                  <a:pt x="2312081" y="421210"/>
                </a:lnTo>
                <a:lnTo>
                  <a:pt x="2282145" y="389289"/>
                </a:lnTo>
                <a:lnTo>
                  <a:pt x="2250899" y="358413"/>
                </a:lnTo>
                <a:lnTo>
                  <a:pt x="2218372" y="328612"/>
                </a:lnTo>
                <a:lnTo>
                  <a:pt x="2184597" y="299912"/>
                </a:lnTo>
                <a:lnTo>
                  <a:pt x="2149605" y="272341"/>
                </a:lnTo>
                <a:lnTo>
                  <a:pt x="2113428" y="245928"/>
                </a:lnTo>
                <a:lnTo>
                  <a:pt x="2076096" y="220699"/>
                </a:lnTo>
                <a:lnTo>
                  <a:pt x="2037642" y="196683"/>
                </a:lnTo>
                <a:lnTo>
                  <a:pt x="1998097" y="173907"/>
                </a:lnTo>
                <a:lnTo>
                  <a:pt x="1957493" y="152400"/>
                </a:lnTo>
                <a:lnTo>
                  <a:pt x="1915860" y="132188"/>
                </a:lnTo>
                <a:lnTo>
                  <a:pt x="1873231" y="113300"/>
                </a:lnTo>
                <a:lnTo>
                  <a:pt x="1829637" y="95763"/>
                </a:lnTo>
                <a:lnTo>
                  <a:pt x="1785109" y="79606"/>
                </a:lnTo>
                <a:lnTo>
                  <a:pt x="1739678" y="64856"/>
                </a:lnTo>
                <a:lnTo>
                  <a:pt x="1693377" y="51540"/>
                </a:lnTo>
                <a:lnTo>
                  <a:pt x="1646237" y="39687"/>
                </a:lnTo>
                <a:lnTo>
                  <a:pt x="1598289" y="29324"/>
                </a:lnTo>
                <a:lnTo>
                  <a:pt x="1549565" y="20480"/>
                </a:lnTo>
                <a:lnTo>
                  <a:pt x="1500095" y="13181"/>
                </a:lnTo>
                <a:lnTo>
                  <a:pt x="1449913" y="7456"/>
                </a:lnTo>
                <a:lnTo>
                  <a:pt x="1399048" y="3332"/>
                </a:lnTo>
                <a:lnTo>
                  <a:pt x="1347533" y="837"/>
                </a:lnTo>
                <a:lnTo>
                  <a:pt x="129540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67000" y="2971800"/>
            <a:ext cx="2590800" cy="2286000"/>
          </a:xfrm>
          <a:custGeom>
            <a:avLst/>
            <a:gdLst/>
            <a:ahLst/>
            <a:cxnLst/>
            <a:rect l="l" t="t" r="r" b="b"/>
            <a:pathLst>
              <a:path w="2590800" h="2286000">
                <a:moveTo>
                  <a:pt x="1295400" y="0"/>
                </a:moveTo>
                <a:lnTo>
                  <a:pt x="1347533" y="837"/>
                </a:lnTo>
                <a:lnTo>
                  <a:pt x="1399048" y="3332"/>
                </a:lnTo>
                <a:lnTo>
                  <a:pt x="1449913" y="7456"/>
                </a:lnTo>
                <a:lnTo>
                  <a:pt x="1500095" y="13181"/>
                </a:lnTo>
                <a:lnTo>
                  <a:pt x="1549565" y="20480"/>
                </a:lnTo>
                <a:lnTo>
                  <a:pt x="1598289" y="29324"/>
                </a:lnTo>
                <a:lnTo>
                  <a:pt x="1646237" y="39687"/>
                </a:lnTo>
                <a:lnTo>
                  <a:pt x="1693377" y="51540"/>
                </a:lnTo>
                <a:lnTo>
                  <a:pt x="1739678" y="64856"/>
                </a:lnTo>
                <a:lnTo>
                  <a:pt x="1785109" y="79606"/>
                </a:lnTo>
                <a:lnTo>
                  <a:pt x="1829637" y="95763"/>
                </a:lnTo>
                <a:lnTo>
                  <a:pt x="1873231" y="113300"/>
                </a:lnTo>
                <a:lnTo>
                  <a:pt x="1915860" y="132188"/>
                </a:lnTo>
                <a:lnTo>
                  <a:pt x="1957493" y="152399"/>
                </a:lnTo>
                <a:lnTo>
                  <a:pt x="1998097" y="173907"/>
                </a:lnTo>
                <a:lnTo>
                  <a:pt x="2037642" y="196683"/>
                </a:lnTo>
                <a:lnTo>
                  <a:pt x="2076096" y="220699"/>
                </a:lnTo>
                <a:lnTo>
                  <a:pt x="2113428" y="245928"/>
                </a:lnTo>
                <a:lnTo>
                  <a:pt x="2149605" y="272341"/>
                </a:lnTo>
                <a:lnTo>
                  <a:pt x="2184597" y="299912"/>
                </a:lnTo>
                <a:lnTo>
                  <a:pt x="2218372" y="328612"/>
                </a:lnTo>
                <a:lnTo>
                  <a:pt x="2250899" y="358413"/>
                </a:lnTo>
                <a:lnTo>
                  <a:pt x="2282145" y="389289"/>
                </a:lnTo>
                <a:lnTo>
                  <a:pt x="2312081" y="421210"/>
                </a:lnTo>
                <a:lnTo>
                  <a:pt x="2340673" y="454149"/>
                </a:lnTo>
                <a:lnTo>
                  <a:pt x="2367892" y="488079"/>
                </a:lnTo>
                <a:lnTo>
                  <a:pt x="2393704" y="522972"/>
                </a:lnTo>
                <a:lnTo>
                  <a:pt x="2418080" y="558799"/>
                </a:lnTo>
                <a:lnTo>
                  <a:pt x="2440986" y="595534"/>
                </a:lnTo>
                <a:lnTo>
                  <a:pt x="2462393" y="633148"/>
                </a:lnTo>
                <a:lnTo>
                  <a:pt x="2482267" y="671614"/>
                </a:lnTo>
                <a:lnTo>
                  <a:pt x="2500579" y="710903"/>
                </a:lnTo>
                <a:lnTo>
                  <a:pt x="2517296" y="750989"/>
                </a:lnTo>
                <a:lnTo>
                  <a:pt x="2532387" y="791843"/>
                </a:lnTo>
                <a:lnTo>
                  <a:pt x="2545820" y="833437"/>
                </a:lnTo>
                <a:lnTo>
                  <a:pt x="2557565" y="875744"/>
                </a:lnTo>
                <a:lnTo>
                  <a:pt x="2567589" y="918736"/>
                </a:lnTo>
                <a:lnTo>
                  <a:pt x="2575861" y="962386"/>
                </a:lnTo>
                <a:lnTo>
                  <a:pt x="2582349" y="1006664"/>
                </a:lnTo>
                <a:lnTo>
                  <a:pt x="2587023" y="1051545"/>
                </a:lnTo>
                <a:lnTo>
                  <a:pt x="2589850" y="1096999"/>
                </a:lnTo>
                <a:lnTo>
                  <a:pt x="2590800" y="1143000"/>
                </a:lnTo>
                <a:lnTo>
                  <a:pt x="2589850" y="1189000"/>
                </a:lnTo>
                <a:lnTo>
                  <a:pt x="2587023" y="1234454"/>
                </a:lnTo>
                <a:lnTo>
                  <a:pt x="2582349" y="1279335"/>
                </a:lnTo>
                <a:lnTo>
                  <a:pt x="2575861" y="1323613"/>
                </a:lnTo>
                <a:lnTo>
                  <a:pt x="2567589" y="1367263"/>
                </a:lnTo>
                <a:lnTo>
                  <a:pt x="2557565" y="1410255"/>
                </a:lnTo>
                <a:lnTo>
                  <a:pt x="2545820" y="1452562"/>
                </a:lnTo>
                <a:lnTo>
                  <a:pt x="2532387" y="1494156"/>
                </a:lnTo>
                <a:lnTo>
                  <a:pt x="2517296" y="1535010"/>
                </a:lnTo>
                <a:lnTo>
                  <a:pt x="2500579" y="1575096"/>
                </a:lnTo>
                <a:lnTo>
                  <a:pt x="2482267" y="1614385"/>
                </a:lnTo>
                <a:lnTo>
                  <a:pt x="2462393" y="1652851"/>
                </a:lnTo>
                <a:lnTo>
                  <a:pt x="2440986" y="1690465"/>
                </a:lnTo>
                <a:lnTo>
                  <a:pt x="2418080" y="1727200"/>
                </a:lnTo>
                <a:lnTo>
                  <a:pt x="2393704" y="1763027"/>
                </a:lnTo>
                <a:lnTo>
                  <a:pt x="2367892" y="1797920"/>
                </a:lnTo>
                <a:lnTo>
                  <a:pt x="2340673" y="1831850"/>
                </a:lnTo>
                <a:lnTo>
                  <a:pt x="2312081" y="1864789"/>
                </a:lnTo>
                <a:lnTo>
                  <a:pt x="2282145" y="1896710"/>
                </a:lnTo>
                <a:lnTo>
                  <a:pt x="2250899" y="1927586"/>
                </a:lnTo>
                <a:lnTo>
                  <a:pt x="2218372" y="1957387"/>
                </a:lnTo>
                <a:lnTo>
                  <a:pt x="2184597" y="1986087"/>
                </a:lnTo>
                <a:lnTo>
                  <a:pt x="2149605" y="2013658"/>
                </a:lnTo>
                <a:lnTo>
                  <a:pt x="2113428" y="2040071"/>
                </a:lnTo>
                <a:lnTo>
                  <a:pt x="2076096" y="2065300"/>
                </a:lnTo>
                <a:lnTo>
                  <a:pt x="2037642" y="2089316"/>
                </a:lnTo>
                <a:lnTo>
                  <a:pt x="1998097" y="2112092"/>
                </a:lnTo>
                <a:lnTo>
                  <a:pt x="1957493" y="2133599"/>
                </a:lnTo>
                <a:lnTo>
                  <a:pt x="1915860" y="2153811"/>
                </a:lnTo>
                <a:lnTo>
                  <a:pt x="1873231" y="2172699"/>
                </a:lnTo>
                <a:lnTo>
                  <a:pt x="1829637" y="2190236"/>
                </a:lnTo>
                <a:lnTo>
                  <a:pt x="1785109" y="2206393"/>
                </a:lnTo>
                <a:lnTo>
                  <a:pt x="1739678" y="2221143"/>
                </a:lnTo>
                <a:lnTo>
                  <a:pt x="1693377" y="2234459"/>
                </a:lnTo>
                <a:lnTo>
                  <a:pt x="1646237" y="2246312"/>
                </a:lnTo>
                <a:lnTo>
                  <a:pt x="1598289" y="2256675"/>
                </a:lnTo>
                <a:lnTo>
                  <a:pt x="1549565" y="2265519"/>
                </a:lnTo>
                <a:lnTo>
                  <a:pt x="1500095" y="2272818"/>
                </a:lnTo>
                <a:lnTo>
                  <a:pt x="1449913" y="2278543"/>
                </a:lnTo>
                <a:lnTo>
                  <a:pt x="1399048" y="2282667"/>
                </a:lnTo>
                <a:lnTo>
                  <a:pt x="1347533" y="2285162"/>
                </a:lnTo>
                <a:lnTo>
                  <a:pt x="1295400" y="2286000"/>
                </a:lnTo>
                <a:lnTo>
                  <a:pt x="1243179" y="2285162"/>
                </a:lnTo>
                <a:lnTo>
                  <a:pt x="1191586" y="2282667"/>
                </a:lnTo>
                <a:lnTo>
                  <a:pt x="1140652" y="2278543"/>
                </a:lnTo>
                <a:lnTo>
                  <a:pt x="1090407" y="2272818"/>
                </a:lnTo>
                <a:lnTo>
                  <a:pt x="1040882" y="2265519"/>
                </a:lnTo>
                <a:lnTo>
                  <a:pt x="992110" y="2256675"/>
                </a:lnTo>
                <a:lnTo>
                  <a:pt x="944121" y="2246312"/>
                </a:lnTo>
                <a:lnTo>
                  <a:pt x="896946" y="2234459"/>
                </a:lnTo>
                <a:lnTo>
                  <a:pt x="850617" y="2221143"/>
                </a:lnTo>
                <a:lnTo>
                  <a:pt x="805164" y="2206393"/>
                </a:lnTo>
                <a:lnTo>
                  <a:pt x="760619" y="2190236"/>
                </a:lnTo>
                <a:lnTo>
                  <a:pt x="717013" y="2172699"/>
                </a:lnTo>
                <a:lnTo>
                  <a:pt x="674377" y="2153811"/>
                </a:lnTo>
                <a:lnTo>
                  <a:pt x="632742" y="2133600"/>
                </a:lnTo>
                <a:lnTo>
                  <a:pt x="592139" y="2112092"/>
                </a:lnTo>
                <a:lnTo>
                  <a:pt x="552600" y="2089316"/>
                </a:lnTo>
                <a:lnTo>
                  <a:pt x="514156" y="2065300"/>
                </a:lnTo>
                <a:lnTo>
                  <a:pt x="476838" y="2040071"/>
                </a:lnTo>
                <a:lnTo>
                  <a:pt x="440677" y="2013658"/>
                </a:lnTo>
                <a:lnTo>
                  <a:pt x="405704" y="1986087"/>
                </a:lnTo>
                <a:lnTo>
                  <a:pt x="371951" y="1957387"/>
                </a:lnTo>
                <a:lnTo>
                  <a:pt x="339448" y="1927586"/>
                </a:lnTo>
                <a:lnTo>
                  <a:pt x="308227" y="1896710"/>
                </a:lnTo>
                <a:lnTo>
                  <a:pt x="278318" y="1864789"/>
                </a:lnTo>
                <a:lnTo>
                  <a:pt x="249754" y="1831850"/>
                </a:lnTo>
                <a:lnTo>
                  <a:pt x="222565" y="1797920"/>
                </a:lnTo>
                <a:lnTo>
                  <a:pt x="196782" y="1763027"/>
                </a:lnTo>
                <a:lnTo>
                  <a:pt x="172437" y="1727200"/>
                </a:lnTo>
                <a:lnTo>
                  <a:pt x="149561" y="1690465"/>
                </a:lnTo>
                <a:lnTo>
                  <a:pt x="128184" y="1652851"/>
                </a:lnTo>
                <a:lnTo>
                  <a:pt x="108339" y="1614385"/>
                </a:lnTo>
                <a:lnTo>
                  <a:pt x="90056" y="1575096"/>
                </a:lnTo>
                <a:lnTo>
                  <a:pt x="73366" y="1535010"/>
                </a:lnTo>
                <a:lnTo>
                  <a:pt x="58300" y="1494156"/>
                </a:lnTo>
                <a:lnTo>
                  <a:pt x="44890" y="1452562"/>
                </a:lnTo>
                <a:lnTo>
                  <a:pt x="33168" y="1410255"/>
                </a:lnTo>
                <a:lnTo>
                  <a:pt x="23163" y="1367263"/>
                </a:lnTo>
                <a:lnTo>
                  <a:pt x="14907" y="1323613"/>
                </a:lnTo>
                <a:lnTo>
                  <a:pt x="8432" y="1279335"/>
                </a:lnTo>
                <a:lnTo>
                  <a:pt x="3768" y="1234454"/>
                </a:lnTo>
                <a:lnTo>
                  <a:pt x="947" y="1189000"/>
                </a:lnTo>
                <a:lnTo>
                  <a:pt x="0" y="1143000"/>
                </a:lnTo>
                <a:lnTo>
                  <a:pt x="947" y="1096999"/>
                </a:lnTo>
                <a:lnTo>
                  <a:pt x="3768" y="1051545"/>
                </a:lnTo>
                <a:lnTo>
                  <a:pt x="8432" y="1006664"/>
                </a:lnTo>
                <a:lnTo>
                  <a:pt x="14907" y="962386"/>
                </a:lnTo>
                <a:lnTo>
                  <a:pt x="23163" y="918736"/>
                </a:lnTo>
                <a:lnTo>
                  <a:pt x="33168" y="875744"/>
                </a:lnTo>
                <a:lnTo>
                  <a:pt x="44890" y="833437"/>
                </a:lnTo>
                <a:lnTo>
                  <a:pt x="58300" y="791843"/>
                </a:lnTo>
                <a:lnTo>
                  <a:pt x="73366" y="750989"/>
                </a:lnTo>
                <a:lnTo>
                  <a:pt x="90056" y="710903"/>
                </a:lnTo>
                <a:lnTo>
                  <a:pt x="108339" y="671614"/>
                </a:lnTo>
                <a:lnTo>
                  <a:pt x="128184" y="633148"/>
                </a:lnTo>
                <a:lnTo>
                  <a:pt x="149561" y="595534"/>
                </a:lnTo>
                <a:lnTo>
                  <a:pt x="172437" y="558800"/>
                </a:lnTo>
                <a:lnTo>
                  <a:pt x="196782" y="522972"/>
                </a:lnTo>
                <a:lnTo>
                  <a:pt x="222565" y="488079"/>
                </a:lnTo>
                <a:lnTo>
                  <a:pt x="249754" y="454149"/>
                </a:lnTo>
                <a:lnTo>
                  <a:pt x="278318" y="421210"/>
                </a:lnTo>
                <a:lnTo>
                  <a:pt x="308227" y="389289"/>
                </a:lnTo>
                <a:lnTo>
                  <a:pt x="339448" y="358413"/>
                </a:lnTo>
                <a:lnTo>
                  <a:pt x="371951" y="328612"/>
                </a:lnTo>
                <a:lnTo>
                  <a:pt x="405704" y="299912"/>
                </a:lnTo>
                <a:lnTo>
                  <a:pt x="440677" y="272341"/>
                </a:lnTo>
                <a:lnTo>
                  <a:pt x="476838" y="245928"/>
                </a:lnTo>
                <a:lnTo>
                  <a:pt x="514156" y="220699"/>
                </a:lnTo>
                <a:lnTo>
                  <a:pt x="552600" y="196683"/>
                </a:lnTo>
                <a:lnTo>
                  <a:pt x="592139" y="173907"/>
                </a:lnTo>
                <a:lnTo>
                  <a:pt x="632742" y="152400"/>
                </a:lnTo>
                <a:lnTo>
                  <a:pt x="674377" y="132188"/>
                </a:lnTo>
                <a:lnTo>
                  <a:pt x="717013" y="113300"/>
                </a:lnTo>
                <a:lnTo>
                  <a:pt x="760619" y="95763"/>
                </a:lnTo>
                <a:lnTo>
                  <a:pt x="805164" y="79606"/>
                </a:lnTo>
                <a:lnTo>
                  <a:pt x="850617" y="64856"/>
                </a:lnTo>
                <a:lnTo>
                  <a:pt x="896946" y="51540"/>
                </a:lnTo>
                <a:lnTo>
                  <a:pt x="944121" y="39687"/>
                </a:lnTo>
                <a:lnTo>
                  <a:pt x="992110" y="29324"/>
                </a:lnTo>
                <a:lnTo>
                  <a:pt x="1040882" y="20480"/>
                </a:lnTo>
                <a:lnTo>
                  <a:pt x="1090407" y="13181"/>
                </a:lnTo>
                <a:lnTo>
                  <a:pt x="1140652" y="7456"/>
                </a:lnTo>
                <a:lnTo>
                  <a:pt x="1191586" y="3332"/>
                </a:lnTo>
                <a:lnTo>
                  <a:pt x="1243179" y="837"/>
                </a:lnTo>
                <a:lnTo>
                  <a:pt x="1295400" y="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667000" y="2971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257800" y="525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2630170" y="3964940"/>
            <a:ext cx="3232150" cy="1747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0450">
              <a:lnSpc>
                <a:spcPct val="100000"/>
              </a:lnSpc>
              <a:spcBef>
                <a:spcPts val="100"/>
              </a:spcBef>
            </a:pPr>
            <a:r>
              <a:rPr sz="1800" spc="70" dirty="0">
                <a:solidFill>
                  <a:srgbClr val="FFFFFF"/>
                </a:solidFill>
                <a:latin typeface="Times New Roman"/>
                <a:cs typeface="Times New Roman"/>
              </a:rPr>
              <a:t>Earth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170"/>
              </a:spcBef>
            </a:pPr>
            <a:r>
              <a:rPr sz="1800" spc="-114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spc="13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800" spc="12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Life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8890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159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86800" y="952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86800" y="1079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86800" y="1206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86800" y="1333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86800" y="1460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86800" y="1600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86800" y="1727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686800" y="1854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686800" y="205104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415" y="0"/>
                </a:lnTo>
              </a:path>
            </a:pathLst>
          </a:custGeom>
          <a:ln w="13969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686800" y="21780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>
                <a:moveTo>
                  <a:pt x="0" y="0"/>
                </a:moveTo>
                <a:lnTo>
                  <a:pt x="385775" y="0"/>
                </a:lnTo>
              </a:path>
            </a:pathLst>
          </a:custGeom>
          <a:ln w="13969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86800" y="231775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4">
                <a:moveTo>
                  <a:pt x="0" y="0"/>
                </a:moveTo>
                <a:lnTo>
                  <a:pt x="336670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86800" y="244475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03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6800" y="2571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389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686800" y="2698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749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6800" y="28257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108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6800" y="29654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004" y="0"/>
                </a:lnTo>
              </a:path>
            </a:pathLst>
          </a:custGeom>
          <a:ln w="13969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6800" y="309245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0" y="0"/>
                </a:moveTo>
                <a:lnTo>
                  <a:pt x="64363" y="0"/>
                </a:lnTo>
              </a:path>
            </a:pathLst>
          </a:custGeom>
          <a:ln w="13969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86800" y="321945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723" y="0"/>
                </a:lnTo>
              </a:path>
            </a:pathLst>
          </a:custGeom>
          <a:ln w="13969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81000" y="91439"/>
            <a:ext cx="8305800" cy="1356360"/>
          </a:xfrm>
          <a:custGeom>
            <a:avLst/>
            <a:gdLst/>
            <a:ahLst/>
            <a:cxnLst/>
            <a:rect l="l" t="t" r="r" b="b"/>
            <a:pathLst>
              <a:path w="8305800" h="1356360">
                <a:moveTo>
                  <a:pt x="8305800" y="0"/>
                </a:moveTo>
                <a:lnTo>
                  <a:pt x="0" y="0"/>
                </a:lnTo>
                <a:lnTo>
                  <a:pt x="0" y="1356359"/>
                </a:lnTo>
                <a:lnTo>
                  <a:pt x="8305800" y="1356359"/>
                </a:lnTo>
                <a:lnTo>
                  <a:pt x="83058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title"/>
          </p:nvPr>
        </p:nvSpPr>
        <p:spPr>
          <a:xfrm>
            <a:off x="368300" y="124459"/>
            <a:ext cx="6271260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300" b="1" spc="-320" dirty="0">
                <a:latin typeface="Arial"/>
                <a:cs typeface="Arial"/>
              </a:rPr>
              <a:t>First </a:t>
            </a:r>
            <a:r>
              <a:rPr sz="4300" b="1" spc="-200" dirty="0">
                <a:latin typeface="Arial"/>
                <a:cs typeface="Arial"/>
              </a:rPr>
              <a:t>of </a:t>
            </a:r>
            <a:r>
              <a:rPr sz="4300" b="1" spc="-165" dirty="0">
                <a:latin typeface="Arial"/>
                <a:cs typeface="Arial"/>
              </a:rPr>
              <a:t>all, </a:t>
            </a:r>
            <a:r>
              <a:rPr sz="4300" b="1" spc="-45" dirty="0">
                <a:latin typeface="Arial"/>
                <a:cs typeface="Arial"/>
              </a:rPr>
              <a:t>it </a:t>
            </a:r>
            <a:r>
              <a:rPr sz="4300" b="1" spc="-409" dirty="0">
                <a:latin typeface="Arial"/>
                <a:cs typeface="Arial"/>
              </a:rPr>
              <a:t>is </a:t>
            </a:r>
            <a:r>
              <a:rPr sz="4300" b="1" spc="-395" dirty="0">
                <a:latin typeface="Arial"/>
                <a:cs typeface="Arial"/>
              </a:rPr>
              <a:t>necessary </a:t>
            </a:r>
            <a:r>
              <a:rPr sz="4300" b="1" spc="-135" dirty="0">
                <a:latin typeface="Arial"/>
                <a:cs typeface="Arial"/>
              </a:rPr>
              <a:t>to  </a:t>
            </a:r>
            <a:r>
              <a:rPr sz="4300" b="1" spc="-295" dirty="0">
                <a:latin typeface="Arial"/>
                <a:cs typeface="Arial"/>
              </a:rPr>
              <a:t>understand</a:t>
            </a:r>
            <a:endParaRPr sz="43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57200" y="1371600"/>
            <a:ext cx="8305800" cy="5257800"/>
          </a:xfrm>
          <a:custGeom>
            <a:avLst/>
            <a:gdLst/>
            <a:ahLst/>
            <a:cxnLst/>
            <a:rect l="l" t="t" r="r" b="b"/>
            <a:pathLst>
              <a:path w="8305800" h="5257800">
                <a:moveTo>
                  <a:pt x="8305800" y="0"/>
                </a:moveTo>
                <a:lnTo>
                  <a:pt x="0" y="0"/>
                </a:lnTo>
                <a:lnTo>
                  <a:pt x="0" y="5257800"/>
                </a:lnTo>
                <a:lnTo>
                  <a:pt x="8305800" y="5257800"/>
                </a:lnTo>
                <a:lnTo>
                  <a:pt x="83058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35940" y="1404620"/>
            <a:ext cx="7967345" cy="471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762635" indent="-273050">
              <a:lnSpc>
                <a:spcPct val="100000"/>
              </a:lnSpc>
              <a:spcBef>
                <a:spcPts val="100"/>
              </a:spcBef>
            </a:pPr>
            <a:r>
              <a:rPr sz="4575" spc="900" baseline="728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6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land,</a:t>
            </a:r>
            <a:r>
              <a:rPr sz="3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air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water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710" dirty="0">
                <a:solidFill>
                  <a:srgbClr val="FFFFFF"/>
                </a:solidFill>
                <a:latin typeface="Times New Roman"/>
                <a:cs typeface="Times New Roman"/>
              </a:rPr>
              <a:t>on  </a:t>
            </a:r>
            <a:r>
              <a:rPr sz="32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earth.</a:t>
            </a:r>
            <a:endParaRPr sz="3200">
              <a:latin typeface="Times New Roman"/>
              <a:cs typeface="Times New Roman"/>
            </a:endParaRPr>
          </a:p>
          <a:p>
            <a:pPr marL="285750" marR="1028700" indent="-273050">
              <a:lnSpc>
                <a:spcPct val="100000"/>
              </a:lnSpc>
              <a:spcBef>
                <a:spcPts val="790"/>
              </a:spcBef>
            </a:pPr>
            <a:r>
              <a:rPr sz="4575" spc="615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409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water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air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9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earth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107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200" b="1" spc="-7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almost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related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other.</a:t>
            </a:r>
            <a:endParaRPr sz="3200">
              <a:latin typeface="Times New Roman"/>
              <a:cs typeface="Times New Roman"/>
            </a:endParaRPr>
          </a:p>
          <a:p>
            <a:pPr marL="285750" marR="5080" indent="-273050" algn="just">
              <a:lnSpc>
                <a:spcPct val="100000"/>
              </a:lnSpc>
              <a:spcBef>
                <a:spcPts val="800"/>
              </a:spcBef>
            </a:pPr>
            <a:r>
              <a:rPr sz="4575" spc="900" baseline="728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6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reason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occurrence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such  </a:t>
            </a:r>
            <a:r>
              <a:rPr sz="3200" b="1" spc="-6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160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huge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mass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water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9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globe,</a:t>
            </a:r>
            <a:r>
              <a:rPr sz="3200" b="1" spc="7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still  </a:t>
            </a:r>
            <a:r>
              <a:rPr sz="32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myth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b="1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reality.</a:t>
            </a:r>
            <a:endParaRPr sz="3200">
              <a:latin typeface="Times New Roman"/>
              <a:cs typeface="Times New Roman"/>
            </a:endParaRPr>
          </a:p>
          <a:p>
            <a:pPr marL="285750" marR="373380" indent="-273050">
              <a:lnSpc>
                <a:spcPct val="100000"/>
              </a:lnSpc>
              <a:spcBef>
                <a:spcPts val="790"/>
              </a:spcBef>
            </a:pPr>
            <a:r>
              <a:rPr sz="4575" spc="900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6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reason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goes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back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Origin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Earth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itself.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900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Office Theme</vt:lpstr>
      <vt:lpstr>Oceanography</vt:lpstr>
      <vt:lpstr>PowerPoint Presentation</vt:lpstr>
      <vt:lpstr>Oceanography mainly deals with the  following aspects:</vt:lpstr>
      <vt:lpstr>Oceanography is sub divided</vt:lpstr>
      <vt:lpstr>Geological Oceanography deals with several  aspects of seas and oceans. The essential  aspects are:</vt:lpstr>
      <vt:lpstr>PowerPoint Presentation</vt:lpstr>
      <vt:lpstr>PowerPoint Presentation</vt:lpstr>
      <vt:lpstr> Three important spheres make the planet earth as a unique</vt:lpstr>
      <vt:lpstr>First of all, it is necessary to  understand</vt:lpstr>
      <vt:lpstr>is not</vt:lpstr>
      <vt:lpstr>Origin of the Earth- theories</vt:lpstr>
      <vt:lpstr>Hot Gaseous Nebula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Internal sources:</vt:lpstr>
      <vt:lpstr>PowerPoint Presentation</vt:lpstr>
      <vt:lpstr>PowerPoint Presentation</vt:lpstr>
      <vt:lpstr>Extraterrestrial sources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OCEAN BASINS</dc:title>
  <cp:lastModifiedBy>Amna Afzal</cp:lastModifiedBy>
  <cp:revision>9</cp:revision>
  <dcterms:created xsi:type="dcterms:W3CDTF">2019-02-15T13:39:51Z</dcterms:created>
  <dcterms:modified xsi:type="dcterms:W3CDTF">2021-02-24T06:05:35Z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2019-02-15T00:00:00Z</vt:filetime>
  </property>
</Properties>
</file>